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38"/>
  </p:notesMasterIdLst>
  <p:sldIdLst>
    <p:sldId id="256" r:id="rId5"/>
    <p:sldId id="272" r:id="rId6"/>
    <p:sldId id="282" r:id="rId7"/>
    <p:sldId id="283" r:id="rId8"/>
    <p:sldId id="273" r:id="rId9"/>
    <p:sldId id="274" r:id="rId10"/>
    <p:sldId id="275" r:id="rId11"/>
    <p:sldId id="276" r:id="rId12"/>
    <p:sldId id="291" r:id="rId13"/>
    <p:sldId id="277" r:id="rId14"/>
    <p:sldId id="281" r:id="rId15"/>
    <p:sldId id="278" r:id="rId16"/>
    <p:sldId id="279" r:id="rId17"/>
    <p:sldId id="280" r:id="rId18"/>
    <p:sldId id="285" r:id="rId19"/>
    <p:sldId id="284" r:id="rId20"/>
    <p:sldId id="293" r:id="rId21"/>
    <p:sldId id="296" r:id="rId22"/>
    <p:sldId id="290" r:id="rId23"/>
    <p:sldId id="260" r:id="rId24"/>
    <p:sldId id="258" r:id="rId25"/>
    <p:sldId id="259" r:id="rId26"/>
    <p:sldId id="261" r:id="rId27"/>
    <p:sldId id="262" r:id="rId28"/>
    <p:sldId id="263" r:id="rId29"/>
    <p:sldId id="286" r:id="rId30"/>
    <p:sldId id="287" r:id="rId31"/>
    <p:sldId id="288" r:id="rId32"/>
    <p:sldId id="289" r:id="rId33"/>
    <p:sldId id="292" r:id="rId34"/>
    <p:sldId id="294" r:id="rId35"/>
    <p:sldId id="295" r:id="rId36"/>
    <p:sldId id="297" r:id="rId3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EA5DC4-8BBD-4B7D-A0FB-4C879A9B1BA9}" v="52" dt="2022-01-11T10:22:08.698"/>
    <p1510:client id="{0D11C024-2087-487B-84C6-34633ACEDCD6}" vWet="1" dt="2022-01-11T10:56:29.207"/>
    <p1510:client id="{27490073-DAA3-4D84-9369-2E90C13F02EB}" v="1339" dt="2022-01-11T09:58:03.811"/>
    <p1510:client id="{2E9D6B7E-9252-44AD-98C2-D216585AB710}" v="24" dt="2022-01-11T12:31:18.838"/>
    <p1510:client id="{51D3ACAD-2DD9-445E-AE2B-18F78A3F6A71}" v="144" dt="2022-01-11T09:36:04.131"/>
    <p1510:client id="{5BB02423-1CF6-445B-B2C2-B1734E793FC9}" v="104" dt="2022-01-10T15:10:20.520"/>
    <p1510:client id="{68784C39-959F-4645-B304-EB8A851AFC53}" v="16" dt="2022-01-10T19:51:32.464"/>
    <p1510:client id="{766910DD-6FB8-4266-B18A-0642A4B868C1}" v="117" dt="2022-01-10T19:56:15.814"/>
    <p1510:client id="{90BAB996-C01E-4F49-A1E3-543FACD800CA}" v="144" dt="2022-01-11T10:57:25.584"/>
    <p1510:client id="{DB3987E5-FDBA-6046-886E-A089DC192894}" v="467" dt="2022-01-11T11:05:44.617"/>
    <p1510:client id="{FC84323A-827F-43EB-A5AF-325FAA3E0E4E}" v="109" dt="2022-01-10T23:32:02.05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34"/>
    <p:restoredTop sz="94679"/>
  </p:normalViewPr>
  <p:slideViewPr>
    <p:cSldViewPr snapToGrid="0" snapToObjects="1">
      <p:cViewPr varScale="1">
        <p:scale>
          <a:sx n="156" d="100"/>
          <a:sy n="156" d="100"/>
        </p:scale>
        <p:origin x="18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, Yuang" userId="S::yl4519@ic.ac.uk::8ca8e330-8d72-4d62-b788-215f0dc4f076" providerId="AD" clId="Web-{A811CBE6-472C-47A0-82D4-74A030E0148C}"/>
    <pc:docChg chg="modSld">
      <pc:chgData name="Li, Yuang" userId="S::yl4519@ic.ac.uk::8ca8e330-8d72-4d62-b788-215f0dc4f076" providerId="AD" clId="Web-{A811CBE6-472C-47A0-82D4-74A030E0148C}" dt="2022-01-11T11:04:24.408" v="2"/>
      <pc:docMkLst>
        <pc:docMk/>
      </pc:docMkLst>
      <pc:sldChg chg="modNotes">
        <pc:chgData name="Li, Yuang" userId="S::yl4519@ic.ac.uk::8ca8e330-8d72-4d62-b788-215f0dc4f076" providerId="AD" clId="Web-{A811CBE6-472C-47A0-82D4-74A030E0148C}" dt="2022-01-11T11:04:24.408" v="2"/>
        <pc:sldMkLst>
          <pc:docMk/>
          <pc:sldMk cId="1070424239" sldId="280"/>
        </pc:sldMkLst>
      </pc:sldChg>
      <pc:sldChg chg="modNotes">
        <pc:chgData name="Li, Yuang" userId="S::yl4519@ic.ac.uk::8ca8e330-8d72-4d62-b788-215f0dc4f076" providerId="AD" clId="Web-{A811CBE6-472C-47A0-82D4-74A030E0148C}" dt="2022-01-11T11:04:18.814" v="0"/>
        <pc:sldMkLst>
          <pc:docMk/>
          <pc:sldMk cId="2607136922" sldId="284"/>
        </pc:sldMkLst>
      </pc:sldChg>
      <pc:sldChg chg="modNotes">
        <pc:chgData name="Li, Yuang" userId="S::yl4519@ic.ac.uk::8ca8e330-8d72-4d62-b788-215f0dc4f076" providerId="AD" clId="Web-{A811CBE6-472C-47A0-82D4-74A030E0148C}" dt="2022-01-11T11:04:22.579" v="1"/>
        <pc:sldMkLst>
          <pc:docMk/>
          <pc:sldMk cId="1370378329" sldId="285"/>
        </pc:sldMkLst>
      </pc:sldChg>
    </pc:docChg>
  </pc:docChgLst>
  <pc:docChgLst>
    <pc:chgData name="Li, Yuang" userId="S::yl4519@ic.ac.uk::8ca8e330-8d72-4d62-b788-215f0dc4f076" providerId="AD" clId="Web-{06EA5DC4-8BBD-4B7D-A0FB-4C879A9B1BA9}"/>
    <pc:docChg chg="delSld modSld sldOrd">
      <pc:chgData name="Li, Yuang" userId="S::yl4519@ic.ac.uk::8ca8e330-8d72-4d62-b788-215f0dc4f076" providerId="AD" clId="Web-{06EA5DC4-8BBD-4B7D-A0FB-4C879A9B1BA9}" dt="2022-01-11T10:23:28.826" v="343"/>
      <pc:docMkLst>
        <pc:docMk/>
      </pc:docMkLst>
      <pc:sldChg chg="del">
        <pc:chgData name="Li, Yuang" userId="S::yl4519@ic.ac.uk::8ca8e330-8d72-4d62-b788-215f0dc4f076" providerId="AD" clId="Web-{06EA5DC4-8BBD-4B7D-A0FB-4C879A9B1BA9}" dt="2022-01-11T09:10:54.746" v="31"/>
        <pc:sldMkLst>
          <pc:docMk/>
          <pc:sldMk cId="659114681" sldId="268"/>
        </pc:sldMkLst>
      </pc:sldChg>
      <pc:sldChg chg="del">
        <pc:chgData name="Li, Yuang" userId="S::yl4519@ic.ac.uk::8ca8e330-8d72-4d62-b788-215f0dc4f076" providerId="AD" clId="Web-{06EA5DC4-8BBD-4B7D-A0FB-4C879A9B1BA9}" dt="2022-01-11T09:10:56.558" v="32"/>
        <pc:sldMkLst>
          <pc:docMk/>
          <pc:sldMk cId="812264443" sldId="269"/>
        </pc:sldMkLst>
      </pc:sldChg>
      <pc:sldChg chg="addSp delSp modSp modNotes">
        <pc:chgData name="Li, Yuang" userId="S::yl4519@ic.ac.uk::8ca8e330-8d72-4d62-b788-215f0dc4f076" providerId="AD" clId="Web-{06EA5DC4-8BBD-4B7D-A0FB-4C879A9B1BA9}" dt="2022-01-11T10:21:45.166" v="294"/>
        <pc:sldMkLst>
          <pc:docMk/>
          <pc:sldMk cId="1070424239" sldId="280"/>
        </pc:sldMkLst>
        <pc:picChg chg="add mod">
          <ac:chgData name="Li, Yuang" userId="S::yl4519@ic.ac.uk::8ca8e330-8d72-4d62-b788-215f0dc4f076" providerId="AD" clId="Web-{06EA5DC4-8BBD-4B7D-A0FB-4C879A9B1BA9}" dt="2022-01-11T09:06:54.692" v="4" actId="1076"/>
          <ac:picMkLst>
            <pc:docMk/>
            <pc:sldMk cId="1070424239" sldId="280"/>
            <ac:picMk id="3" creationId="{11630821-F28F-40BC-9766-7B139FB23AF9}"/>
          </ac:picMkLst>
        </pc:picChg>
        <pc:picChg chg="del">
          <ac:chgData name="Li, Yuang" userId="S::yl4519@ic.ac.uk::8ca8e330-8d72-4d62-b788-215f0dc4f076" providerId="AD" clId="Web-{06EA5DC4-8BBD-4B7D-A0FB-4C879A9B1BA9}" dt="2022-01-11T09:06:35.676" v="1"/>
          <ac:picMkLst>
            <pc:docMk/>
            <pc:sldMk cId="1070424239" sldId="280"/>
            <ac:picMk id="4" creationId="{678CB33F-6ED9-47DD-A3A5-968855DD2939}"/>
          </ac:picMkLst>
        </pc:picChg>
        <pc:picChg chg="del">
          <ac:chgData name="Li, Yuang" userId="S::yl4519@ic.ac.uk::8ca8e330-8d72-4d62-b788-215f0dc4f076" providerId="AD" clId="Web-{06EA5DC4-8BBD-4B7D-A0FB-4C879A9B1BA9}" dt="2022-01-11T09:06:34.566" v="0"/>
          <ac:picMkLst>
            <pc:docMk/>
            <pc:sldMk cId="1070424239" sldId="280"/>
            <ac:picMk id="5" creationId="{220192AB-1D10-43A6-8AC8-7FDAD028B936}"/>
          </ac:picMkLst>
        </pc:picChg>
      </pc:sldChg>
      <pc:sldChg chg="addSp delSp modSp modNotes">
        <pc:chgData name="Li, Yuang" userId="S::yl4519@ic.ac.uk::8ca8e330-8d72-4d62-b788-215f0dc4f076" providerId="AD" clId="Web-{06EA5DC4-8BBD-4B7D-A0FB-4C879A9B1BA9}" dt="2022-01-11T10:23:28.826" v="343"/>
        <pc:sldMkLst>
          <pc:docMk/>
          <pc:sldMk cId="2607136922" sldId="284"/>
        </pc:sldMkLst>
        <pc:spChg chg="mod ord">
          <ac:chgData name="Li, Yuang" userId="S::yl4519@ic.ac.uk::8ca8e330-8d72-4d62-b788-215f0dc4f076" providerId="AD" clId="Web-{06EA5DC4-8BBD-4B7D-A0FB-4C879A9B1BA9}" dt="2022-01-11T09:19:46.730" v="48" actId="14100"/>
          <ac:spMkLst>
            <pc:docMk/>
            <pc:sldMk cId="2607136922" sldId="284"/>
            <ac:spMk id="3" creationId="{1597C8F1-F14A-4DC3-800B-0608C16DE399}"/>
          </ac:spMkLst>
        </pc:spChg>
        <pc:spChg chg="add del mod">
          <ac:chgData name="Li, Yuang" userId="S::yl4519@ic.ac.uk::8ca8e330-8d72-4d62-b788-215f0dc4f076" providerId="AD" clId="Web-{06EA5DC4-8BBD-4B7D-A0FB-4C879A9B1BA9}" dt="2022-01-11T09:09:36.431" v="24"/>
          <ac:spMkLst>
            <pc:docMk/>
            <pc:sldMk cId="2607136922" sldId="284"/>
            <ac:spMk id="7" creationId="{4B79E48E-C0B5-46EF-BA63-5F1DA90A0DF4}"/>
          </ac:spMkLst>
        </pc:spChg>
        <pc:picChg chg="del">
          <ac:chgData name="Li, Yuang" userId="S::yl4519@ic.ac.uk::8ca8e330-8d72-4d62-b788-215f0dc4f076" providerId="AD" clId="Web-{06EA5DC4-8BBD-4B7D-A0FB-4C879A9B1BA9}" dt="2022-01-11T09:07:20.177" v="6"/>
          <ac:picMkLst>
            <pc:docMk/>
            <pc:sldMk cId="2607136922" sldId="284"/>
            <ac:picMk id="4" creationId="{678CB33F-6ED9-47DD-A3A5-968855DD2939}"/>
          </ac:picMkLst>
        </pc:picChg>
        <pc:picChg chg="del">
          <ac:chgData name="Li, Yuang" userId="S::yl4519@ic.ac.uk::8ca8e330-8d72-4d62-b788-215f0dc4f076" providerId="AD" clId="Web-{06EA5DC4-8BBD-4B7D-A0FB-4C879A9B1BA9}" dt="2022-01-11T09:07:21.380" v="7"/>
          <ac:picMkLst>
            <pc:docMk/>
            <pc:sldMk cId="2607136922" sldId="284"/>
            <ac:picMk id="5" creationId="{220192AB-1D10-43A6-8AC8-7FDAD028B936}"/>
          </ac:picMkLst>
        </pc:picChg>
        <pc:picChg chg="add ord">
          <ac:chgData name="Li, Yuang" userId="S::yl4519@ic.ac.uk::8ca8e330-8d72-4d62-b788-215f0dc4f076" providerId="AD" clId="Web-{06EA5DC4-8BBD-4B7D-A0FB-4C879A9B1BA9}" dt="2022-01-11T09:07:32.255" v="9"/>
          <ac:picMkLst>
            <pc:docMk/>
            <pc:sldMk cId="2607136922" sldId="284"/>
            <ac:picMk id="9" creationId="{6051188E-1513-4258-98EF-753C79322840}"/>
          </ac:picMkLst>
        </pc:picChg>
      </pc:sldChg>
      <pc:sldChg chg="addSp delSp modSp ord modNotes">
        <pc:chgData name="Li, Yuang" userId="S::yl4519@ic.ac.uk::8ca8e330-8d72-4d62-b788-215f0dc4f076" providerId="AD" clId="Web-{06EA5DC4-8BBD-4B7D-A0FB-4C879A9B1BA9}" dt="2022-01-11T10:22:06.480" v="295"/>
        <pc:sldMkLst>
          <pc:docMk/>
          <pc:sldMk cId="1370378329" sldId="285"/>
        </pc:sldMkLst>
        <pc:spChg chg="del">
          <ac:chgData name="Li, Yuang" userId="S::yl4519@ic.ac.uk::8ca8e330-8d72-4d62-b788-215f0dc4f076" providerId="AD" clId="Web-{06EA5DC4-8BBD-4B7D-A0FB-4C879A9B1BA9}" dt="2022-01-11T09:08:20.944" v="14"/>
          <ac:spMkLst>
            <pc:docMk/>
            <pc:sldMk cId="1370378329" sldId="285"/>
            <ac:spMk id="3" creationId="{1597C8F1-F14A-4DC3-800B-0608C16DE399}"/>
          </ac:spMkLst>
        </pc:spChg>
        <pc:spChg chg="del">
          <ac:chgData name="Li, Yuang" userId="S::yl4519@ic.ac.uk::8ca8e330-8d72-4d62-b788-215f0dc4f076" providerId="AD" clId="Web-{06EA5DC4-8BBD-4B7D-A0FB-4C879A9B1BA9}" dt="2022-01-11T09:08:49.398" v="19"/>
          <ac:spMkLst>
            <pc:docMk/>
            <pc:sldMk cId="1370378329" sldId="285"/>
            <ac:spMk id="6" creationId="{403BD128-2B5C-4FD5-BB4F-1FD2F0FC1CBD}"/>
          </ac:spMkLst>
        </pc:spChg>
        <pc:spChg chg="add mod">
          <ac:chgData name="Li, Yuang" userId="S::yl4519@ic.ac.uk::8ca8e330-8d72-4d62-b788-215f0dc4f076" providerId="AD" clId="Web-{06EA5DC4-8BBD-4B7D-A0FB-4C879A9B1BA9}" dt="2022-01-11T09:08:55.914" v="20" actId="1076"/>
          <ac:spMkLst>
            <pc:docMk/>
            <pc:sldMk cId="1370378329" sldId="285"/>
            <ac:spMk id="8" creationId="{238D493E-DAF8-47A3-869A-D76B086E627A}"/>
          </ac:spMkLst>
        </pc:spChg>
      </pc:sldChg>
    </pc:docChg>
  </pc:docChgLst>
  <pc:docChgLst>
    <pc:chgData name="Garcia Arredondo, Javier" userId="S::jg2121@ic.ac.uk::76f07fa2-3751-4624-bbe9-b1b9a8efe1e9" providerId="AD" clId="Web-{27490073-DAA3-4D84-9369-2E90C13F02EB}"/>
    <pc:docChg chg="addSld delSld modSld">
      <pc:chgData name="Garcia Arredondo, Javier" userId="S::jg2121@ic.ac.uk::76f07fa2-3751-4624-bbe9-b1b9a8efe1e9" providerId="AD" clId="Web-{27490073-DAA3-4D84-9369-2E90C13F02EB}" dt="2022-01-11T09:58:03.295" v="873" actId="20577"/>
      <pc:docMkLst>
        <pc:docMk/>
      </pc:docMkLst>
      <pc:sldChg chg="del">
        <pc:chgData name="Garcia Arredondo, Javier" userId="S::jg2121@ic.ac.uk::76f07fa2-3751-4624-bbe9-b1b9a8efe1e9" providerId="AD" clId="Web-{27490073-DAA3-4D84-9369-2E90C13F02EB}" dt="2022-01-11T09:04:23.367" v="0"/>
        <pc:sldMkLst>
          <pc:docMk/>
          <pc:sldMk cId="2102871238" sldId="257"/>
        </pc:sldMkLst>
      </pc:sldChg>
      <pc:sldChg chg="addSp delSp modSp">
        <pc:chgData name="Garcia Arredondo, Javier" userId="S::jg2121@ic.ac.uk::76f07fa2-3751-4624-bbe9-b1b9a8efe1e9" providerId="AD" clId="Web-{27490073-DAA3-4D84-9369-2E90C13F02EB}" dt="2022-01-11T09:07:22.450" v="2" actId="1076"/>
        <pc:sldMkLst>
          <pc:docMk/>
          <pc:sldMk cId="1887807998" sldId="263"/>
        </pc:sldMkLst>
        <pc:spChg chg="del">
          <ac:chgData name="Garcia Arredondo, Javier" userId="S::jg2121@ic.ac.uk::76f07fa2-3751-4624-bbe9-b1b9a8efe1e9" providerId="AD" clId="Web-{27490073-DAA3-4D84-9369-2E90C13F02EB}" dt="2022-01-11T09:07:18.528" v="1"/>
          <ac:spMkLst>
            <pc:docMk/>
            <pc:sldMk cId="1887807998" sldId="263"/>
            <ac:spMk id="3" creationId="{1BEA8439-DE9C-4A0E-A974-8B39CAC440C6}"/>
          </ac:spMkLst>
        </pc:spChg>
        <pc:picChg chg="add mod ord">
          <ac:chgData name="Garcia Arredondo, Javier" userId="S::jg2121@ic.ac.uk::76f07fa2-3751-4624-bbe9-b1b9a8efe1e9" providerId="AD" clId="Web-{27490073-DAA3-4D84-9369-2E90C13F02EB}" dt="2022-01-11T09:07:22.450" v="2" actId="1076"/>
          <ac:picMkLst>
            <pc:docMk/>
            <pc:sldMk cId="1887807998" sldId="263"/>
            <ac:picMk id="4" creationId="{5BCACDAC-00B2-4FFA-AF4F-81373B2466AA}"/>
          </ac:picMkLst>
        </pc:picChg>
      </pc:sldChg>
      <pc:sldChg chg="addSp delSp modSp new">
        <pc:chgData name="Garcia Arredondo, Javier" userId="S::jg2121@ic.ac.uk::76f07fa2-3751-4624-bbe9-b1b9a8efe1e9" providerId="AD" clId="Web-{27490073-DAA3-4D84-9369-2E90C13F02EB}" dt="2022-01-11T09:11:21.379" v="56" actId="1076"/>
        <pc:sldMkLst>
          <pc:docMk/>
          <pc:sldMk cId="3141570668" sldId="286"/>
        </pc:sldMkLst>
        <pc:spChg chg="mod">
          <ac:chgData name="Garcia Arredondo, Javier" userId="S::jg2121@ic.ac.uk::76f07fa2-3751-4624-bbe9-b1b9a8efe1e9" providerId="AD" clId="Web-{27490073-DAA3-4D84-9369-2E90C13F02EB}" dt="2022-01-11T09:09:04.359" v="7" actId="20577"/>
          <ac:spMkLst>
            <pc:docMk/>
            <pc:sldMk cId="3141570668" sldId="286"/>
            <ac:spMk id="2" creationId="{35AAA09F-7941-47BB-9C43-B5918BA16F50}"/>
          </ac:spMkLst>
        </pc:spChg>
        <pc:spChg chg="del">
          <ac:chgData name="Garcia Arredondo, Javier" userId="S::jg2121@ic.ac.uk::76f07fa2-3751-4624-bbe9-b1b9a8efe1e9" providerId="AD" clId="Web-{27490073-DAA3-4D84-9369-2E90C13F02EB}" dt="2022-01-11T09:09:17.282" v="8"/>
          <ac:spMkLst>
            <pc:docMk/>
            <pc:sldMk cId="3141570668" sldId="286"/>
            <ac:spMk id="3" creationId="{1EF2FBB7-73B6-437E-9DDA-56C7A5597DF4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10:22.190" v="31" actId="1076"/>
          <ac:spMkLst>
            <pc:docMk/>
            <pc:sldMk cId="3141570668" sldId="286"/>
            <ac:spMk id="7" creationId="{1EA92F15-C98F-4032-8DF9-9225D67AA74A}"/>
          </ac:spMkLst>
        </pc:spChg>
        <pc:spChg chg="add del">
          <ac:chgData name="Garcia Arredondo, Javier" userId="S::jg2121@ic.ac.uk::76f07fa2-3751-4624-bbe9-b1b9a8efe1e9" providerId="AD" clId="Web-{27490073-DAA3-4D84-9369-2E90C13F02EB}" dt="2022-01-11T09:10:52.909" v="47"/>
          <ac:spMkLst>
            <pc:docMk/>
            <pc:sldMk cId="3141570668" sldId="286"/>
            <ac:spMk id="8" creationId="{3F142F1D-AB96-4BC6-8879-509B9CFA9BEE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10:50.159" v="46" actId="1076"/>
          <ac:spMkLst>
            <pc:docMk/>
            <pc:sldMk cId="3141570668" sldId="286"/>
            <ac:spMk id="9" creationId="{220A17FD-2307-40C4-9149-5B0B67830B1C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11:07.956" v="54" actId="1076"/>
          <ac:spMkLst>
            <pc:docMk/>
            <pc:sldMk cId="3141570668" sldId="286"/>
            <ac:spMk id="10" creationId="{814FEE68-7963-4F4D-8646-F3B26F16C25C}"/>
          </ac:spMkLst>
        </pc:spChg>
        <pc:picChg chg="add mod ord">
          <ac:chgData name="Garcia Arredondo, Javier" userId="S::jg2121@ic.ac.uk::76f07fa2-3751-4624-bbe9-b1b9a8efe1e9" providerId="AD" clId="Web-{27490073-DAA3-4D84-9369-2E90C13F02EB}" dt="2022-01-11T09:09:34.016" v="13" actId="14100"/>
          <ac:picMkLst>
            <pc:docMk/>
            <pc:sldMk cId="3141570668" sldId="286"/>
            <ac:picMk id="4" creationId="{E95BF5B9-1E27-4E85-B7F7-C6846EC7B9BA}"/>
          </ac:picMkLst>
        </pc:picChg>
        <pc:picChg chg="add mod">
          <ac:chgData name="Garcia Arredondo, Javier" userId="S::jg2121@ic.ac.uk::76f07fa2-3751-4624-bbe9-b1b9a8efe1e9" providerId="AD" clId="Web-{27490073-DAA3-4D84-9369-2E90C13F02EB}" dt="2022-01-11T09:11:21.379" v="56" actId="1076"/>
          <ac:picMkLst>
            <pc:docMk/>
            <pc:sldMk cId="3141570668" sldId="286"/>
            <ac:picMk id="6" creationId="{1D21AA3A-7AC3-4CFD-9CB6-2C5C1FD4677A}"/>
          </ac:picMkLst>
        </pc:picChg>
      </pc:sldChg>
      <pc:sldChg chg="addSp delSp modSp new">
        <pc:chgData name="Garcia Arredondo, Javier" userId="S::jg2121@ic.ac.uk::76f07fa2-3751-4624-bbe9-b1b9a8efe1e9" providerId="AD" clId="Web-{27490073-DAA3-4D84-9369-2E90C13F02EB}" dt="2022-01-11T09:18:27.656" v="211" actId="1076"/>
        <pc:sldMkLst>
          <pc:docMk/>
          <pc:sldMk cId="475855999" sldId="287"/>
        </pc:sldMkLst>
        <pc:spChg chg="mod">
          <ac:chgData name="Garcia Arredondo, Javier" userId="S::jg2121@ic.ac.uk::76f07fa2-3751-4624-bbe9-b1b9a8efe1e9" providerId="AD" clId="Web-{27490073-DAA3-4D84-9369-2E90C13F02EB}" dt="2022-01-11T09:14:19.571" v="97" actId="20577"/>
          <ac:spMkLst>
            <pc:docMk/>
            <pc:sldMk cId="475855999" sldId="287"/>
            <ac:spMk id="2" creationId="{544C4E4D-6D51-4738-A5DB-CAB94EA2309A}"/>
          </ac:spMkLst>
        </pc:spChg>
        <pc:spChg chg="del mod">
          <ac:chgData name="Garcia Arredondo, Javier" userId="S::jg2121@ic.ac.uk::76f07fa2-3751-4624-bbe9-b1b9a8efe1e9" providerId="AD" clId="Web-{27490073-DAA3-4D84-9369-2E90C13F02EB}" dt="2022-01-11T09:16:18.215" v="128"/>
          <ac:spMkLst>
            <pc:docMk/>
            <pc:sldMk cId="475855999" sldId="287"/>
            <ac:spMk id="3" creationId="{E0ED4072-22D3-418D-B2E9-EE96F0B691F0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16:03.589" v="125" actId="1076"/>
          <ac:spMkLst>
            <pc:docMk/>
            <pc:sldMk cId="475855999" sldId="287"/>
            <ac:spMk id="4" creationId="{4A4AA157-AD97-4DA3-96BE-B66166262CEA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16:08.433" v="126" actId="1076"/>
          <ac:spMkLst>
            <pc:docMk/>
            <pc:sldMk cId="475855999" sldId="287"/>
            <ac:spMk id="5" creationId="{4C30B3EB-D0FE-48D3-A2DB-A90AB954D70B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16:12.683" v="127" actId="1076"/>
          <ac:spMkLst>
            <pc:docMk/>
            <pc:sldMk cId="475855999" sldId="287"/>
            <ac:spMk id="6" creationId="{23B3BF51-DE6C-4D4A-A13B-244501D0191B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18:27.656" v="211" actId="1076"/>
          <ac:spMkLst>
            <pc:docMk/>
            <pc:sldMk cId="475855999" sldId="287"/>
            <ac:spMk id="7" creationId="{FF0CCF90-F645-4BAF-84CA-2EBBF85F55C7}"/>
          </ac:spMkLst>
        </pc:spChg>
      </pc:sldChg>
      <pc:sldChg chg="addSp delSp modSp add del replId">
        <pc:chgData name="Garcia Arredondo, Javier" userId="S::jg2121@ic.ac.uk::76f07fa2-3751-4624-bbe9-b1b9a8efe1e9" providerId="AD" clId="Web-{27490073-DAA3-4D84-9369-2E90C13F02EB}" dt="2022-01-11T09:12:30.990" v="61"/>
        <pc:sldMkLst>
          <pc:docMk/>
          <pc:sldMk cId="590485306" sldId="287"/>
        </pc:sldMkLst>
        <pc:spChg chg="add mod">
          <ac:chgData name="Garcia Arredondo, Javier" userId="S::jg2121@ic.ac.uk::76f07fa2-3751-4624-bbe9-b1b9a8efe1e9" providerId="AD" clId="Web-{27490073-DAA3-4D84-9369-2E90C13F02EB}" dt="2022-01-11T09:12:28.990" v="60" actId="20577"/>
          <ac:spMkLst>
            <pc:docMk/>
            <pc:sldMk cId="590485306" sldId="287"/>
            <ac:spMk id="5" creationId="{74DB7888-D094-4CF0-90FB-D4DFBF92A8E1}"/>
          </ac:spMkLst>
        </pc:spChg>
        <pc:picChg chg="del">
          <ac:chgData name="Garcia Arredondo, Javier" userId="S::jg2121@ic.ac.uk::76f07fa2-3751-4624-bbe9-b1b9a8efe1e9" providerId="AD" clId="Web-{27490073-DAA3-4D84-9369-2E90C13F02EB}" dt="2022-01-11T09:12:21.193" v="58"/>
          <ac:picMkLst>
            <pc:docMk/>
            <pc:sldMk cId="590485306" sldId="287"/>
            <ac:picMk id="4" creationId="{E95BF5B9-1E27-4E85-B7F7-C6846EC7B9BA}"/>
          </ac:picMkLst>
        </pc:picChg>
        <pc:picChg chg="del">
          <ac:chgData name="Garcia Arredondo, Javier" userId="S::jg2121@ic.ac.uk::76f07fa2-3751-4624-bbe9-b1b9a8efe1e9" providerId="AD" clId="Web-{27490073-DAA3-4D84-9369-2E90C13F02EB}" dt="2022-01-11T09:12:21.630" v="59"/>
          <ac:picMkLst>
            <pc:docMk/>
            <pc:sldMk cId="590485306" sldId="287"/>
            <ac:picMk id="6" creationId="{1D21AA3A-7AC3-4CFD-9CB6-2C5C1FD4677A}"/>
          </ac:picMkLst>
        </pc:picChg>
      </pc:sldChg>
      <pc:sldChg chg="modSp new del">
        <pc:chgData name="Garcia Arredondo, Javier" userId="S::jg2121@ic.ac.uk::76f07fa2-3751-4624-bbe9-b1b9a8efe1e9" providerId="AD" clId="Web-{27490073-DAA3-4D84-9369-2E90C13F02EB}" dt="2022-01-11T09:13:59.930" v="94"/>
        <pc:sldMkLst>
          <pc:docMk/>
          <pc:sldMk cId="670187721" sldId="287"/>
        </pc:sldMkLst>
        <pc:spChg chg="mod">
          <ac:chgData name="Garcia Arredondo, Javier" userId="S::jg2121@ic.ac.uk::76f07fa2-3751-4624-bbe9-b1b9a8efe1e9" providerId="AD" clId="Web-{27490073-DAA3-4D84-9369-2E90C13F02EB}" dt="2022-01-11T09:12:58.866" v="64" actId="20577"/>
          <ac:spMkLst>
            <pc:docMk/>
            <pc:sldMk cId="670187721" sldId="287"/>
            <ac:spMk id="2" creationId="{B151BCB7-BED7-4E59-8B9F-39F5D11A8B60}"/>
          </ac:spMkLst>
        </pc:spChg>
        <pc:spChg chg="mod">
          <ac:chgData name="Garcia Arredondo, Javier" userId="S::jg2121@ic.ac.uk::76f07fa2-3751-4624-bbe9-b1b9a8efe1e9" providerId="AD" clId="Web-{27490073-DAA3-4D84-9369-2E90C13F02EB}" dt="2022-01-11T09:13:51.945" v="93" actId="20577"/>
          <ac:spMkLst>
            <pc:docMk/>
            <pc:sldMk cId="670187721" sldId="287"/>
            <ac:spMk id="3" creationId="{1B231EC9-9C02-47E1-9462-07E4317F18E5}"/>
          </ac:spMkLst>
        </pc:spChg>
      </pc:sldChg>
      <pc:sldChg chg="addSp delSp modSp new">
        <pc:chgData name="Garcia Arredondo, Javier" userId="S::jg2121@ic.ac.uk::76f07fa2-3751-4624-bbe9-b1b9a8efe1e9" providerId="AD" clId="Web-{27490073-DAA3-4D84-9369-2E90C13F02EB}" dt="2022-01-11T09:26:33.841" v="375" actId="1076"/>
        <pc:sldMkLst>
          <pc:docMk/>
          <pc:sldMk cId="816857560" sldId="288"/>
        </pc:sldMkLst>
        <pc:spChg chg="mod">
          <ac:chgData name="Garcia Arredondo, Javier" userId="S::jg2121@ic.ac.uk::76f07fa2-3751-4624-bbe9-b1b9a8efe1e9" providerId="AD" clId="Web-{27490073-DAA3-4D84-9369-2E90C13F02EB}" dt="2022-01-11T09:19:31.532" v="224" actId="20577"/>
          <ac:spMkLst>
            <pc:docMk/>
            <pc:sldMk cId="816857560" sldId="288"/>
            <ac:spMk id="2" creationId="{64951806-369A-439F-AE37-14444ED62C41}"/>
          </ac:spMkLst>
        </pc:spChg>
        <pc:spChg chg="del">
          <ac:chgData name="Garcia Arredondo, Javier" userId="S::jg2121@ic.ac.uk::76f07fa2-3751-4624-bbe9-b1b9a8efe1e9" providerId="AD" clId="Web-{27490073-DAA3-4D84-9369-2E90C13F02EB}" dt="2022-01-11T09:20:38.315" v="225"/>
          <ac:spMkLst>
            <pc:docMk/>
            <pc:sldMk cId="816857560" sldId="288"/>
            <ac:spMk id="3" creationId="{36622799-FD3E-4C72-8BE5-D97221C7819A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25:59.637" v="370" actId="1076"/>
          <ac:spMkLst>
            <pc:docMk/>
            <pc:sldMk cId="816857560" sldId="288"/>
            <ac:spMk id="5" creationId="{3E6056EB-418E-4CB0-AAF1-8D2C71547CA7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26:33.841" v="375" actId="1076"/>
          <ac:spMkLst>
            <pc:docMk/>
            <pc:sldMk cId="816857560" sldId="288"/>
            <ac:spMk id="6" creationId="{93412BB9-51A4-448E-BB90-711B298C075E}"/>
          </ac:spMkLst>
        </pc:spChg>
        <pc:picChg chg="add mod ord">
          <ac:chgData name="Garcia Arredondo, Javier" userId="S::jg2121@ic.ac.uk::76f07fa2-3751-4624-bbe9-b1b9a8efe1e9" providerId="AD" clId="Web-{27490073-DAA3-4D84-9369-2E90C13F02EB}" dt="2022-01-11T09:25:56.746" v="369" actId="1076"/>
          <ac:picMkLst>
            <pc:docMk/>
            <pc:sldMk cId="816857560" sldId="288"/>
            <ac:picMk id="4" creationId="{72EADBFE-4E66-4098-B6E8-BDCAF758930C}"/>
          </ac:picMkLst>
        </pc:picChg>
      </pc:sldChg>
      <pc:sldChg chg="addSp delSp modSp new">
        <pc:chgData name="Garcia Arredondo, Javier" userId="S::jg2121@ic.ac.uk::76f07fa2-3751-4624-bbe9-b1b9a8efe1e9" providerId="AD" clId="Web-{27490073-DAA3-4D84-9369-2E90C13F02EB}" dt="2022-01-11T09:36:15.887" v="538" actId="1076"/>
        <pc:sldMkLst>
          <pc:docMk/>
          <pc:sldMk cId="734343097" sldId="289"/>
        </pc:sldMkLst>
        <pc:spChg chg="mod">
          <ac:chgData name="Garcia Arredondo, Javier" userId="S::jg2121@ic.ac.uk::76f07fa2-3751-4624-bbe9-b1b9a8efe1e9" providerId="AD" clId="Web-{27490073-DAA3-4D84-9369-2E90C13F02EB}" dt="2022-01-11T09:26:41.997" v="377" actId="20577"/>
          <ac:spMkLst>
            <pc:docMk/>
            <pc:sldMk cId="734343097" sldId="289"/>
            <ac:spMk id="2" creationId="{97035161-9B84-4604-A2C0-2501B72FFF20}"/>
          </ac:spMkLst>
        </pc:spChg>
        <pc:spChg chg="del">
          <ac:chgData name="Garcia Arredondo, Javier" userId="S::jg2121@ic.ac.uk::76f07fa2-3751-4624-bbe9-b1b9a8efe1e9" providerId="AD" clId="Web-{27490073-DAA3-4D84-9369-2E90C13F02EB}" dt="2022-01-11T09:26:59.654" v="382"/>
          <ac:spMkLst>
            <pc:docMk/>
            <pc:sldMk cId="734343097" sldId="289"/>
            <ac:spMk id="3" creationId="{13D354C5-4979-4FA3-8BD1-F28381304A46}"/>
          </ac:spMkLst>
        </pc:spChg>
        <pc:spChg chg="add del mod">
          <ac:chgData name="Garcia Arredondo, Javier" userId="S::jg2121@ic.ac.uk::76f07fa2-3751-4624-bbe9-b1b9a8efe1e9" providerId="AD" clId="Web-{27490073-DAA3-4D84-9369-2E90C13F02EB}" dt="2022-01-11T09:29:19.704" v="429" actId="1076"/>
          <ac:spMkLst>
            <pc:docMk/>
            <pc:sldMk cId="734343097" sldId="289"/>
            <ac:spMk id="4" creationId="{B171FAC4-F1CA-4878-8807-6F3AE55432BB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29:02.204" v="424" actId="1076"/>
          <ac:spMkLst>
            <pc:docMk/>
            <pc:sldMk cId="734343097" sldId="289"/>
            <ac:spMk id="9" creationId="{58E1C9E4-18F4-4DCD-B2E5-3EC5B25F7394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35:34.793" v="526" actId="1076"/>
          <ac:spMkLst>
            <pc:docMk/>
            <pc:sldMk cId="734343097" sldId="289"/>
            <ac:spMk id="14" creationId="{2D36CA83-ED03-4F6B-AC48-249A24037A8E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36:03.262" v="535" actId="1076"/>
          <ac:spMkLst>
            <pc:docMk/>
            <pc:sldMk cId="734343097" sldId="289"/>
            <ac:spMk id="15" creationId="{87F29A3D-BA6C-4360-BCD4-D7E76914210E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36:15.887" v="538" actId="1076"/>
          <ac:spMkLst>
            <pc:docMk/>
            <pc:sldMk cId="734343097" sldId="289"/>
            <ac:spMk id="16" creationId="{CFF4AC6A-46A7-4989-8DAE-1FBD7ECD8A50}"/>
          </ac:spMkLst>
        </pc:spChg>
        <pc:cxnChg chg="add del mod">
          <ac:chgData name="Garcia Arredondo, Javier" userId="S::jg2121@ic.ac.uk::76f07fa2-3751-4624-bbe9-b1b9a8efe1e9" providerId="AD" clId="Web-{27490073-DAA3-4D84-9369-2E90C13F02EB}" dt="2022-01-11T09:28:00.765" v="396"/>
          <ac:cxnSpMkLst>
            <pc:docMk/>
            <pc:sldMk cId="734343097" sldId="289"/>
            <ac:cxnSpMk id="5" creationId="{8AFBD1DE-4164-449B-8CB9-6CFFB3F169D4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27:57.202" v="394" actId="14100"/>
          <ac:cxnSpMkLst>
            <pc:docMk/>
            <pc:sldMk cId="734343097" sldId="289"/>
            <ac:cxnSpMk id="6" creationId="{6BE33BFD-A083-49FB-905F-A370D2C43966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28:25.422" v="399"/>
          <ac:cxnSpMkLst>
            <pc:docMk/>
            <pc:sldMk cId="734343097" sldId="289"/>
            <ac:cxnSpMk id="7" creationId="{172497D8-24B7-4062-AAA6-928F66D291EF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28:10.406" v="397" actId="1076"/>
          <ac:cxnSpMkLst>
            <pc:docMk/>
            <pc:sldMk cId="734343097" sldId="289"/>
            <ac:cxnSpMk id="8" creationId="{A5A52DCF-1B0D-482F-B0B9-704F47177A36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30:21.769" v="443" actId="1076"/>
          <ac:cxnSpMkLst>
            <pc:docMk/>
            <pc:sldMk cId="734343097" sldId="289"/>
            <ac:cxnSpMk id="10" creationId="{6B318DE7-617F-4CD5-BA1C-69CEE1B58760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30:48.004" v="446" actId="1076"/>
          <ac:cxnSpMkLst>
            <pc:docMk/>
            <pc:sldMk cId="734343097" sldId="289"/>
            <ac:cxnSpMk id="11" creationId="{660C13EC-7A12-40E7-9449-13B532B2F56F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30:30.222" v="445" actId="1076"/>
          <ac:cxnSpMkLst>
            <pc:docMk/>
            <pc:sldMk cId="734343097" sldId="289"/>
            <ac:cxnSpMk id="12" creationId="{604B7511-B4F2-4306-898A-20627DCCB00D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34:36.791" v="452" actId="14100"/>
          <ac:cxnSpMkLst>
            <pc:docMk/>
            <pc:sldMk cId="734343097" sldId="289"/>
            <ac:cxnSpMk id="13" creationId="{B9424957-FFF6-4EAA-A71F-B64E5E5C5D4B}"/>
          </ac:cxnSpMkLst>
        </pc:cxnChg>
      </pc:sldChg>
      <pc:sldChg chg="addSp delSp modSp new">
        <pc:chgData name="Garcia Arredondo, Javier" userId="S::jg2121@ic.ac.uk::76f07fa2-3751-4624-bbe9-b1b9a8efe1e9" providerId="AD" clId="Web-{27490073-DAA3-4D84-9369-2E90C13F02EB}" dt="2022-01-11T09:51:22.958" v="789" actId="1076"/>
        <pc:sldMkLst>
          <pc:docMk/>
          <pc:sldMk cId="2857131710" sldId="292"/>
        </pc:sldMkLst>
        <pc:spChg chg="mod">
          <ac:chgData name="Garcia Arredondo, Javier" userId="S::jg2121@ic.ac.uk::76f07fa2-3751-4624-bbe9-b1b9a8efe1e9" providerId="AD" clId="Web-{27490073-DAA3-4D84-9369-2E90C13F02EB}" dt="2022-01-11T09:37:39.233" v="546" actId="20577"/>
          <ac:spMkLst>
            <pc:docMk/>
            <pc:sldMk cId="2857131710" sldId="292"/>
            <ac:spMk id="2" creationId="{42913A00-BE4A-43BE-B661-A29244665486}"/>
          </ac:spMkLst>
        </pc:spChg>
        <pc:spChg chg="del">
          <ac:chgData name="Garcia Arredondo, Javier" userId="S::jg2121@ic.ac.uk::76f07fa2-3751-4624-bbe9-b1b9a8efe1e9" providerId="AD" clId="Web-{27490073-DAA3-4D84-9369-2E90C13F02EB}" dt="2022-01-11T09:39:42.440" v="548"/>
          <ac:spMkLst>
            <pc:docMk/>
            <pc:sldMk cId="2857131710" sldId="292"/>
            <ac:spMk id="3" creationId="{04B80FBC-FD3E-4551-83C2-36C707121CCC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50:06.800" v="753" actId="1076"/>
          <ac:spMkLst>
            <pc:docMk/>
            <pc:sldMk cId="2857131710" sldId="292"/>
            <ac:spMk id="4" creationId="{60CE8736-1249-45AF-B97C-360A0D4DAA51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44:30.776" v="605" actId="1076"/>
          <ac:spMkLst>
            <pc:docMk/>
            <pc:sldMk cId="2857131710" sldId="292"/>
            <ac:spMk id="7" creationId="{FA823E89-7231-4875-939A-918E5125681F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44:51.589" v="610" actId="1076"/>
          <ac:spMkLst>
            <pc:docMk/>
            <pc:sldMk cId="2857131710" sldId="292"/>
            <ac:spMk id="9" creationId="{E4482B83-C08B-454F-A475-2846A9D07704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46:14.310" v="645" actId="1076"/>
          <ac:spMkLst>
            <pc:docMk/>
            <pc:sldMk cId="2857131710" sldId="292"/>
            <ac:spMk id="10" creationId="{75C8931B-284E-4ACD-B850-094B525E7458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49:13.252" v="732" actId="1076"/>
          <ac:spMkLst>
            <pc:docMk/>
            <pc:sldMk cId="2857131710" sldId="292"/>
            <ac:spMk id="12" creationId="{2A6A8C6B-59A8-4732-B5F0-6F423288B031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49:53.987" v="745" actId="1076"/>
          <ac:spMkLst>
            <pc:docMk/>
            <pc:sldMk cId="2857131710" sldId="292"/>
            <ac:spMk id="13" creationId="{F534C900-D6FB-4B89-9C31-2E76822251B0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50:06.831" v="759" actId="1076"/>
          <ac:spMkLst>
            <pc:docMk/>
            <pc:sldMk cId="2857131710" sldId="292"/>
            <ac:spMk id="15" creationId="{3EDAF107-1AC2-4258-8376-C31C4E34FF54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50:06.800" v="754" actId="1076"/>
          <ac:spMkLst>
            <pc:docMk/>
            <pc:sldMk cId="2857131710" sldId="292"/>
            <ac:spMk id="16" creationId="{D9CEB886-C352-49FC-B04D-3FA214AB28CD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50:30.878" v="764" actId="1076"/>
          <ac:spMkLst>
            <pc:docMk/>
            <pc:sldMk cId="2857131710" sldId="292"/>
            <ac:spMk id="20" creationId="{41A5EE28-2BFB-4349-B9CF-6EF500C731A6}"/>
          </ac:spMkLst>
        </pc:spChg>
        <pc:spChg chg="add mod">
          <ac:chgData name="Garcia Arredondo, Javier" userId="S::jg2121@ic.ac.uk::76f07fa2-3751-4624-bbe9-b1b9a8efe1e9" providerId="AD" clId="Web-{27490073-DAA3-4D84-9369-2E90C13F02EB}" dt="2022-01-11T09:51:22.958" v="789" actId="1076"/>
          <ac:spMkLst>
            <pc:docMk/>
            <pc:sldMk cId="2857131710" sldId="292"/>
            <ac:spMk id="21" creationId="{714CC508-F8FC-4C56-8F3E-4D301A99D246}"/>
          </ac:spMkLst>
        </pc:spChg>
        <pc:picChg chg="add del mod">
          <ac:chgData name="Garcia Arredondo, Javier" userId="S::jg2121@ic.ac.uk::76f07fa2-3751-4624-bbe9-b1b9a8efe1e9" providerId="AD" clId="Web-{27490073-DAA3-4D84-9369-2E90C13F02EB}" dt="2022-01-11T09:48:10.844" v="707"/>
          <ac:picMkLst>
            <pc:docMk/>
            <pc:sldMk cId="2857131710" sldId="292"/>
            <ac:picMk id="3" creationId="{932F3803-6A9C-4E4C-AEFB-52CFC2500F3D}"/>
          </ac:picMkLst>
        </pc:picChg>
        <pc:picChg chg="add mod">
          <ac:chgData name="Garcia Arredondo, Javier" userId="S::jg2121@ic.ac.uk::76f07fa2-3751-4624-bbe9-b1b9a8efe1e9" providerId="AD" clId="Web-{27490073-DAA3-4D84-9369-2E90C13F02EB}" dt="2022-01-11T09:44:28.635" v="604" actId="1076"/>
          <ac:picMkLst>
            <pc:docMk/>
            <pc:sldMk cId="2857131710" sldId="292"/>
            <ac:picMk id="5" creationId="{C480B917-F238-4A27-BEA2-BD3258CA0139}"/>
          </ac:picMkLst>
        </pc:picChg>
        <pc:picChg chg="add mod">
          <ac:chgData name="Garcia Arredondo, Javier" userId="S::jg2121@ic.ac.uk::76f07fa2-3751-4624-bbe9-b1b9a8efe1e9" providerId="AD" clId="Web-{27490073-DAA3-4D84-9369-2E90C13F02EB}" dt="2022-01-11T09:46:10.122" v="644" actId="1076"/>
          <ac:picMkLst>
            <pc:docMk/>
            <pc:sldMk cId="2857131710" sldId="292"/>
            <ac:picMk id="14" creationId="{58A082D9-6C69-40FF-9B9C-252A99B6E9B4}"/>
          </ac:picMkLst>
        </pc:picChg>
        <pc:cxnChg chg="add mod">
          <ac:chgData name="Garcia Arredondo, Javier" userId="S::jg2121@ic.ac.uk::76f07fa2-3751-4624-bbe9-b1b9a8efe1e9" providerId="AD" clId="Web-{27490073-DAA3-4D84-9369-2E90C13F02EB}" dt="2022-01-11T09:50:06.815" v="755" actId="1076"/>
          <ac:cxnSpMkLst>
            <pc:docMk/>
            <pc:sldMk cId="2857131710" sldId="292"/>
            <ac:cxnSpMk id="6" creationId="{A7ECBE3D-52B4-495A-B8E2-CA656A14C573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44:32.994" v="606" actId="1076"/>
          <ac:cxnSpMkLst>
            <pc:docMk/>
            <pc:sldMk cId="2857131710" sldId="292"/>
            <ac:cxnSpMk id="8" creationId="{2046C1B6-57E0-4517-A779-504E0DE042CE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46:17.888" v="646" actId="1076"/>
          <ac:cxnSpMkLst>
            <pc:docMk/>
            <pc:sldMk cId="2857131710" sldId="292"/>
            <ac:cxnSpMk id="11" creationId="{8BF5A2E7-2102-4A5A-A3DD-E953C5A32C0B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50:06.815" v="756" actId="1076"/>
          <ac:cxnSpMkLst>
            <pc:docMk/>
            <pc:sldMk cId="2857131710" sldId="292"/>
            <ac:cxnSpMk id="17" creationId="{9E183824-7011-4CE4-9852-B7B594D89C96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50:06.815" v="757" actId="1076"/>
          <ac:cxnSpMkLst>
            <pc:docMk/>
            <pc:sldMk cId="2857131710" sldId="292"/>
            <ac:cxnSpMk id="18" creationId="{76577929-5633-4744-9FE3-B3E8B2BB4BD9}"/>
          </ac:cxnSpMkLst>
        </pc:cxnChg>
        <pc:cxnChg chg="add mod">
          <ac:chgData name="Garcia Arredondo, Javier" userId="S::jg2121@ic.ac.uk::76f07fa2-3751-4624-bbe9-b1b9a8efe1e9" providerId="AD" clId="Web-{27490073-DAA3-4D84-9369-2E90C13F02EB}" dt="2022-01-11T09:50:06.831" v="758" actId="1076"/>
          <ac:cxnSpMkLst>
            <pc:docMk/>
            <pc:sldMk cId="2857131710" sldId="292"/>
            <ac:cxnSpMk id="19" creationId="{C63AC502-3388-4BB3-B483-4CECBF8C0018}"/>
          </ac:cxnSpMkLst>
        </pc:cxnChg>
      </pc:sldChg>
      <pc:sldChg chg="addSp modSp new">
        <pc:chgData name="Garcia Arredondo, Javier" userId="S::jg2121@ic.ac.uk::76f07fa2-3751-4624-bbe9-b1b9a8efe1e9" providerId="AD" clId="Web-{27490073-DAA3-4D84-9369-2E90C13F02EB}" dt="2022-01-11T09:57:36.420" v="860" actId="1076"/>
        <pc:sldMkLst>
          <pc:docMk/>
          <pc:sldMk cId="4026340508" sldId="294"/>
        </pc:sldMkLst>
        <pc:spChg chg="mod">
          <ac:chgData name="Garcia Arredondo, Javier" userId="S::jg2121@ic.ac.uk::76f07fa2-3751-4624-bbe9-b1b9a8efe1e9" providerId="AD" clId="Web-{27490073-DAA3-4D84-9369-2E90C13F02EB}" dt="2022-01-11T09:53:10.445" v="791" actId="20577"/>
          <ac:spMkLst>
            <pc:docMk/>
            <pc:sldMk cId="4026340508" sldId="294"/>
            <ac:spMk id="2" creationId="{E971FD2F-45E3-4CD5-9F6F-9BF0D72BFE41}"/>
          </ac:spMkLst>
        </pc:spChg>
        <pc:spChg chg="mod">
          <ac:chgData name="Garcia Arredondo, Javier" userId="S::jg2121@ic.ac.uk::76f07fa2-3751-4624-bbe9-b1b9a8efe1e9" providerId="AD" clId="Web-{27490073-DAA3-4D84-9369-2E90C13F02EB}" dt="2022-01-11T09:57:34.154" v="859" actId="1076"/>
          <ac:spMkLst>
            <pc:docMk/>
            <pc:sldMk cId="4026340508" sldId="294"/>
            <ac:spMk id="3" creationId="{C25C4C44-5ECA-486E-AD79-F7FD71D4ADB8}"/>
          </ac:spMkLst>
        </pc:spChg>
        <pc:picChg chg="add mod">
          <ac:chgData name="Garcia Arredondo, Javier" userId="S::jg2121@ic.ac.uk::76f07fa2-3751-4624-bbe9-b1b9a8efe1e9" providerId="AD" clId="Web-{27490073-DAA3-4D84-9369-2E90C13F02EB}" dt="2022-01-11T09:57:36.420" v="860" actId="1076"/>
          <ac:picMkLst>
            <pc:docMk/>
            <pc:sldMk cId="4026340508" sldId="294"/>
            <ac:picMk id="4" creationId="{F13ACB28-E2D7-4520-B4DE-9C9DF9052AC2}"/>
          </ac:picMkLst>
        </pc:picChg>
      </pc:sldChg>
      <pc:sldChg chg="modSp new">
        <pc:chgData name="Garcia Arredondo, Javier" userId="S::jg2121@ic.ac.uk::76f07fa2-3751-4624-bbe9-b1b9a8efe1e9" providerId="AD" clId="Web-{27490073-DAA3-4D84-9369-2E90C13F02EB}" dt="2022-01-11T09:58:03.295" v="873" actId="20577"/>
        <pc:sldMkLst>
          <pc:docMk/>
          <pc:sldMk cId="3677429740" sldId="295"/>
        </pc:sldMkLst>
        <pc:spChg chg="mod">
          <ac:chgData name="Garcia Arredondo, Javier" userId="S::jg2121@ic.ac.uk::76f07fa2-3751-4624-bbe9-b1b9a8efe1e9" providerId="AD" clId="Web-{27490073-DAA3-4D84-9369-2E90C13F02EB}" dt="2022-01-11T09:58:03.295" v="873" actId="20577"/>
          <ac:spMkLst>
            <pc:docMk/>
            <pc:sldMk cId="3677429740" sldId="295"/>
            <ac:spMk id="2" creationId="{A470DDF1-469C-4461-BA3F-B1D2EB8239A0}"/>
          </ac:spMkLst>
        </pc:spChg>
      </pc:sldChg>
    </pc:docChg>
  </pc:docChgLst>
  <pc:docChgLst>
    <pc:chgData name="Garcia Arredondo, Javier" userId="S::jg2121@ic.ac.uk::76f07fa2-3751-4624-bbe9-b1b9a8efe1e9" providerId="AD" clId="Web-{766910DD-6FB8-4266-B18A-0642A4B868C1}"/>
    <pc:docChg chg="addSld delSld modSld sldOrd">
      <pc:chgData name="Garcia Arredondo, Javier" userId="S::jg2121@ic.ac.uk::76f07fa2-3751-4624-bbe9-b1b9a8efe1e9" providerId="AD" clId="Web-{766910DD-6FB8-4266-B18A-0642A4B868C1}" dt="2022-01-10T19:56:13.596" v="116" actId="20577"/>
      <pc:docMkLst>
        <pc:docMk/>
      </pc:docMkLst>
      <pc:sldChg chg="addSp delSp modSp">
        <pc:chgData name="Garcia Arredondo, Javier" userId="S::jg2121@ic.ac.uk::76f07fa2-3751-4624-bbe9-b1b9a8efe1e9" providerId="AD" clId="Web-{766910DD-6FB8-4266-B18A-0642A4B868C1}" dt="2022-01-10T19:54:07.749" v="70" actId="20577"/>
        <pc:sldMkLst>
          <pc:docMk/>
          <pc:sldMk cId="2315505725" sldId="258"/>
        </pc:sldMkLst>
        <pc:spChg chg="mod">
          <ac:chgData name="Garcia Arredondo, Javier" userId="S::jg2121@ic.ac.uk::76f07fa2-3751-4624-bbe9-b1b9a8efe1e9" providerId="AD" clId="Web-{766910DD-6FB8-4266-B18A-0642A4B868C1}" dt="2022-01-10T19:54:07.749" v="70" actId="20577"/>
          <ac:spMkLst>
            <pc:docMk/>
            <pc:sldMk cId="2315505725" sldId="258"/>
            <ac:spMk id="3" creationId="{972E54A5-EF7B-429D-B48C-9A5F56AA1BF9}"/>
          </ac:spMkLst>
        </pc:spChg>
        <pc:cxnChg chg="add del">
          <ac:chgData name="Garcia Arredondo, Javier" userId="S::jg2121@ic.ac.uk::76f07fa2-3751-4624-bbe9-b1b9a8efe1e9" providerId="AD" clId="Web-{766910DD-6FB8-4266-B18A-0642A4B868C1}" dt="2022-01-10T19:53:12.983" v="38"/>
          <ac:cxnSpMkLst>
            <pc:docMk/>
            <pc:sldMk cId="2315505725" sldId="258"/>
            <ac:cxnSpMk id="4" creationId="{8DB536C3-B440-4F0C-ABAE-5BD4F08276F2}"/>
          </ac:cxnSpMkLst>
        </pc:cxnChg>
      </pc:sldChg>
      <pc:sldChg chg="new del">
        <pc:chgData name="Garcia Arredondo, Javier" userId="S::jg2121@ic.ac.uk::76f07fa2-3751-4624-bbe9-b1b9a8efe1e9" providerId="AD" clId="Web-{766910DD-6FB8-4266-B18A-0642A4B868C1}" dt="2022-01-10T19:53:43.936" v="51"/>
        <pc:sldMkLst>
          <pc:docMk/>
          <pc:sldMk cId="43345550" sldId="259"/>
        </pc:sldMkLst>
      </pc:sldChg>
      <pc:sldChg chg="modSp add replId">
        <pc:chgData name="Garcia Arredondo, Javier" userId="S::jg2121@ic.ac.uk::76f07fa2-3751-4624-bbe9-b1b9a8efe1e9" providerId="AD" clId="Web-{766910DD-6FB8-4266-B18A-0642A4B868C1}" dt="2022-01-10T19:54:15.093" v="73" actId="20577"/>
        <pc:sldMkLst>
          <pc:docMk/>
          <pc:sldMk cId="118725269" sldId="259"/>
        </pc:sldMkLst>
        <pc:spChg chg="mod">
          <ac:chgData name="Garcia Arredondo, Javier" userId="S::jg2121@ic.ac.uk::76f07fa2-3751-4624-bbe9-b1b9a8efe1e9" providerId="AD" clId="Web-{766910DD-6FB8-4266-B18A-0642A4B868C1}" dt="2022-01-10T19:54:15.093" v="73" actId="20577"/>
          <ac:spMkLst>
            <pc:docMk/>
            <pc:sldMk cId="118725269" sldId="259"/>
            <ac:spMk id="3" creationId="{972E54A5-EF7B-429D-B48C-9A5F56AA1BF9}"/>
          </ac:spMkLst>
        </pc:spChg>
      </pc:sldChg>
      <pc:sldChg chg="modSp del">
        <pc:chgData name="Garcia Arredondo, Javier" userId="S::jg2121@ic.ac.uk::76f07fa2-3751-4624-bbe9-b1b9a8efe1e9" providerId="AD" clId="Web-{766910DD-6FB8-4266-B18A-0642A4B868C1}" dt="2022-01-10T19:53:40.124" v="49"/>
        <pc:sldMkLst>
          <pc:docMk/>
          <pc:sldMk cId="2755710348" sldId="259"/>
        </pc:sldMkLst>
        <pc:spChg chg="mod">
          <ac:chgData name="Garcia Arredondo, Javier" userId="S::jg2121@ic.ac.uk::76f07fa2-3751-4624-bbe9-b1b9a8efe1e9" providerId="AD" clId="Web-{766910DD-6FB8-4266-B18A-0642A4B868C1}" dt="2022-01-10T19:53:29.295" v="42" actId="20577"/>
          <ac:spMkLst>
            <pc:docMk/>
            <pc:sldMk cId="2755710348" sldId="259"/>
            <ac:spMk id="3" creationId="{090270F9-CCB0-4B8D-BE73-9F5A05401E5A}"/>
          </ac:spMkLst>
        </pc:spChg>
      </pc:sldChg>
      <pc:sldChg chg="modSp add ord replId">
        <pc:chgData name="Garcia Arredondo, Javier" userId="S::jg2121@ic.ac.uk::76f07fa2-3751-4624-bbe9-b1b9a8efe1e9" providerId="AD" clId="Web-{766910DD-6FB8-4266-B18A-0642A4B868C1}" dt="2022-01-10T19:54:03.568" v="68"/>
        <pc:sldMkLst>
          <pc:docMk/>
          <pc:sldMk cId="495227821" sldId="260"/>
        </pc:sldMkLst>
        <pc:spChg chg="mod">
          <ac:chgData name="Garcia Arredondo, Javier" userId="S::jg2121@ic.ac.uk::76f07fa2-3751-4624-bbe9-b1b9a8efe1e9" providerId="AD" clId="Web-{766910DD-6FB8-4266-B18A-0642A4B868C1}" dt="2022-01-10T19:53:59.530" v="67" actId="20577"/>
          <ac:spMkLst>
            <pc:docMk/>
            <pc:sldMk cId="495227821" sldId="260"/>
            <ac:spMk id="3" creationId="{972E54A5-EF7B-429D-B48C-9A5F56AA1BF9}"/>
          </ac:spMkLst>
        </pc:spChg>
      </pc:sldChg>
      <pc:sldChg chg="modSp add replId">
        <pc:chgData name="Garcia Arredondo, Javier" userId="S::jg2121@ic.ac.uk::76f07fa2-3751-4624-bbe9-b1b9a8efe1e9" providerId="AD" clId="Web-{766910DD-6FB8-4266-B18A-0642A4B868C1}" dt="2022-01-10T19:54:22.125" v="76" actId="20577"/>
        <pc:sldMkLst>
          <pc:docMk/>
          <pc:sldMk cId="2142598537" sldId="261"/>
        </pc:sldMkLst>
        <pc:spChg chg="mod">
          <ac:chgData name="Garcia Arredondo, Javier" userId="S::jg2121@ic.ac.uk::76f07fa2-3751-4624-bbe9-b1b9a8efe1e9" providerId="AD" clId="Web-{766910DD-6FB8-4266-B18A-0642A4B868C1}" dt="2022-01-10T19:54:22.125" v="76" actId="20577"/>
          <ac:spMkLst>
            <pc:docMk/>
            <pc:sldMk cId="2142598537" sldId="261"/>
            <ac:spMk id="3" creationId="{972E54A5-EF7B-429D-B48C-9A5F56AA1BF9}"/>
          </ac:spMkLst>
        </pc:spChg>
      </pc:sldChg>
      <pc:sldChg chg="add del replId">
        <pc:chgData name="Garcia Arredondo, Javier" userId="S::jg2121@ic.ac.uk::76f07fa2-3751-4624-bbe9-b1b9a8efe1e9" providerId="AD" clId="Web-{766910DD-6FB8-4266-B18A-0642A4B868C1}" dt="2022-01-10T19:53:56.905" v="65"/>
        <pc:sldMkLst>
          <pc:docMk/>
          <pc:sldMk cId="2735376494" sldId="261"/>
        </pc:sldMkLst>
      </pc:sldChg>
      <pc:sldChg chg="addSp delSp modSp add replId">
        <pc:chgData name="Garcia Arredondo, Javier" userId="S::jg2121@ic.ac.uk::76f07fa2-3751-4624-bbe9-b1b9a8efe1e9" providerId="AD" clId="Web-{766910DD-6FB8-4266-B18A-0642A4B868C1}" dt="2022-01-10T19:55:31.315" v="109" actId="1076"/>
        <pc:sldMkLst>
          <pc:docMk/>
          <pc:sldMk cId="3184739342" sldId="262"/>
        </pc:sldMkLst>
        <pc:spChg chg="mod">
          <ac:chgData name="Garcia Arredondo, Javier" userId="S::jg2121@ic.ac.uk::76f07fa2-3751-4624-bbe9-b1b9a8efe1e9" providerId="AD" clId="Web-{766910DD-6FB8-4266-B18A-0642A4B868C1}" dt="2022-01-10T19:55:05.719" v="103" actId="20577"/>
          <ac:spMkLst>
            <pc:docMk/>
            <pc:sldMk cId="3184739342" sldId="262"/>
            <ac:spMk id="3" creationId="{972E54A5-EF7B-429D-B48C-9A5F56AA1BF9}"/>
          </ac:spMkLst>
        </pc:spChg>
        <pc:spChg chg="add del">
          <ac:chgData name="Garcia Arredondo, Javier" userId="S::jg2121@ic.ac.uk::76f07fa2-3751-4624-bbe9-b1b9a8efe1e9" providerId="AD" clId="Web-{766910DD-6FB8-4266-B18A-0642A4B868C1}" dt="2022-01-10T19:54:35.516" v="79"/>
          <ac:spMkLst>
            <pc:docMk/>
            <pc:sldMk cId="3184739342" sldId="262"/>
            <ac:spMk id="4" creationId="{10C3FCF6-5002-43B9-B559-C294232F19BE}"/>
          </ac:spMkLst>
        </pc:spChg>
        <pc:spChg chg="add mod">
          <ac:chgData name="Garcia Arredondo, Javier" userId="S::jg2121@ic.ac.uk::76f07fa2-3751-4624-bbe9-b1b9a8efe1e9" providerId="AD" clId="Web-{766910DD-6FB8-4266-B18A-0642A4B868C1}" dt="2022-01-10T19:55:31.315" v="109" actId="1076"/>
          <ac:spMkLst>
            <pc:docMk/>
            <pc:sldMk cId="3184739342" sldId="262"/>
            <ac:spMk id="5" creationId="{7A94FA48-7D5E-44A4-8933-EFFCDBBC2767}"/>
          </ac:spMkLst>
        </pc:spChg>
      </pc:sldChg>
      <pc:sldChg chg="modSp new">
        <pc:chgData name="Garcia Arredondo, Javier" userId="S::jg2121@ic.ac.uk::76f07fa2-3751-4624-bbe9-b1b9a8efe1e9" providerId="AD" clId="Web-{766910DD-6FB8-4266-B18A-0642A4B868C1}" dt="2022-01-10T19:56:13.596" v="116" actId="20577"/>
        <pc:sldMkLst>
          <pc:docMk/>
          <pc:sldMk cId="1887807998" sldId="263"/>
        </pc:sldMkLst>
        <pc:spChg chg="mod">
          <ac:chgData name="Garcia Arredondo, Javier" userId="S::jg2121@ic.ac.uk::76f07fa2-3751-4624-bbe9-b1b9a8efe1e9" providerId="AD" clId="Web-{766910DD-6FB8-4266-B18A-0642A4B868C1}" dt="2022-01-10T19:56:13.596" v="116" actId="20577"/>
          <ac:spMkLst>
            <pc:docMk/>
            <pc:sldMk cId="1887807998" sldId="263"/>
            <ac:spMk id="2" creationId="{E7FF7245-9D83-47B1-92DD-D6A8570F0D55}"/>
          </ac:spMkLst>
        </pc:spChg>
      </pc:sldChg>
    </pc:docChg>
  </pc:docChgLst>
  <pc:docChgLst>
    <pc:chgData name="Garcia Arredondo, Javier" userId="S::jg2121@ic.ac.uk::76f07fa2-3751-4624-bbe9-b1b9a8efe1e9" providerId="AD" clId="Web-{2E9D6B7E-9252-44AD-98C2-D216585AB710}"/>
    <pc:docChg chg="modSld">
      <pc:chgData name="Garcia Arredondo, Javier" userId="S::jg2121@ic.ac.uk::76f07fa2-3751-4624-bbe9-b1b9a8efe1e9" providerId="AD" clId="Web-{2E9D6B7E-9252-44AD-98C2-D216585AB710}" dt="2022-01-11T12:31:18.447" v="9" actId="20577"/>
      <pc:docMkLst>
        <pc:docMk/>
      </pc:docMkLst>
      <pc:sldChg chg="modSp">
        <pc:chgData name="Garcia Arredondo, Javier" userId="S::jg2121@ic.ac.uk::76f07fa2-3751-4624-bbe9-b1b9a8efe1e9" providerId="AD" clId="Web-{2E9D6B7E-9252-44AD-98C2-D216585AB710}" dt="2022-01-11T12:31:18.447" v="9" actId="20577"/>
        <pc:sldMkLst>
          <pc:docMk/>
          <pc:sldMk cId="2126800701" sldId="297"/>
        </pc:sldMkLst>
        <pc:spChg chg="mod">
          <ac:chgData name="Garcia Arredondo, Javier" userId="S::jg2121@ic.ac.uk::76f07fa2-3751-4624-bbe9-b1b9a8efe1e9" providerId="AD" clId="Web-{2E9D6B7E-9252-44AD-98C2-D216585AB710}" dt="2022-01-11T12:31:18.447" v="9" actId="20577"/>
          <ac:spMkLst>
            <pc:docMk/>
            <pc:sldMk cId="2126800701" sldId="297"/>
            <ac:spMk id="5" creationId="{9B0A9D5F-5202-458E-A576-741C81531E76}"/>
          </ac:spMkLst>
        </pc:spChg>
      </pc:sldChg>
    </pc:docChg>
  </pc:docChgLst>
  <pc:docChgLst>
    <pc:chgData name="Garcia Arredondo, Javier" userId="S::jg2121@ic.ac.uk::76f07fa2-3751-4624-bbe9-b1b9a8efe1e9" providerId="AD" clId="Web-{5BB02423-1CF6-445B-B2C2-B1734E793FC9}"/>
    <pc:docChg chg="addSld modSld">
      <pc:chgData name="Garcia Arredondo, Javier" userId="S::jg2121@ic.ac.uk::76f07fa2-3751-4624-bbe9-b1b9a8efe1e9" providerId="AD" clId="Web-{5BB02423-1CF6-445B-B2C2-B1734E793FC9}" dt="2022-01-10T15:10:19.833" v="101" actId="20577"/>
      <pc:docMkLst>
        <pc:docMk/>
      </pc:docMkLst>
      <pc:sldChg chg="modSp">
        <pc:chgData name="Garcia Arredondo, Javier" userId="S::jg2121@ic.ac.uk::76f07fa2-3751-4624-bbe9-b1b9a8efe1e9" providerId="AD" clId="Web-{5BB02423-1CF6-445B-B2C2-B1734E793FC9}" dt="2022-01-10T15:10:02.035" v="94" actId="14100"/>
        <pc:sldMkLst>
          <pc:docMk/>
          <pc:sldMk cId="109857222" sldId="256"/>
        </pc:sldMkLst>
        <pc:spChg chg="mod">
          <ac:chgData name="Garcia Arredondo, Javier" userId="S::jg2121@ic.ac.uk::76f07fa2-3751-4624-bbe9-b1b9a8efe1e9" providerId="AD" clId="Web-{5BB02423-1CF6-445B-B2C2-B1734E793FC9}" dt="2022-01-10T15:08:19.311" v="2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Garcia Arredondo, Javier" userId="S::jg2121@ic.ac.uk::76f07fa2-3751-4624-bbe9-b1b9a8efe1e9" providerId="AD" clId="Web-{5BB02423-1CF6-445B-B2C2-B1734E793FC9}" dt="2022-01-10T15:10:02.035" v="94" actId="14100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Garcia Arredondo, Javier" userId="S::jg2121@ic.ac.uk::76f07fa2-3751-4624-bbe9-b1b9a8efe1e9" providerId="AD" clId="Web-{5BB02423-1CF6-445B-B2C2-B1734E793FC9}" dt="2022-01-10T15:10:19.833" v="101" actId="20577"/>
        <pc:sldMkLst>
          <pc:docMk/>
          <pc:sldMk cId="2102871238" sldId="257"/>
        </pc:sldMkLst>
        <pc:spChg chg="mod">
          <ac:chgData name="Garcia Arredondo, Javier" userId="S::jg2121@ic.ac.uk::76f07fa2-3751-4624-bbe9-b1b9a8efe1e9" providerId="AD" clId="Web-{5BB02423-1CF6-445B-B2C2-B1734E793FC9}" dt="2022-01-10T15:10:19.833" v="101" actId="20577"/>
          <ac:spMkLst>
            <pc:docMk/>
            <pc:sldMk cId="2102871238" sldId="257"/>
            <ac:spMk id="2" creationId="{359B3BE2-431D-49DA-9647-AAA159809A68}"/>
          </ac:spMkLst>
        </pc:spChg>
        <pc:spChg chg="mod">
          <ac:chgData name="Garcia Arredondo, Javier" userId="S::jg2121@ic.ac.uk::76f07fa2-3751-4624-bbe9-b1b9a8efe1e9" providerId="AD" clId="Web-{5BB02423-1CF6-445B-B2C2-B1734E793FC9}" dt="2022-01-10T15:10:16.286" v="96" actId="20577"/>
          <ac:spMkLst>
            <pc:docMk/>
            <pc:sldMk cId="2102871238" sldId="257"/>
            <ac:spMk id="3" creationId="{6BB44AB5-E2FA-4C0D-8F2B-6951090E0A66}"/>
          </ac:spMkLst>
        </pc:spChg>
      </pc:sldChg>
    </pc:docChg>
  </pc:docChgLst>
  <pc:docChgLst>
    <pc:chgData name="Fan, Feifan" userId="4ef77d4c-49ed-48a1-8d4a-4feea32c8df9" providerId="ADAL" clId="{DB3987E5-FDBA-6046-886E-A089DC192894}"/>
    <pc:docChg chg="undo custSel addSld delSld modSld sldOrd">
      <pc:chgData name="Fan, Feifan" userId="4ef77d4c-49ed-48a1-8d4a-4feea32c8df9" providerId="ADAL" clId="{DB3987E5-FDBA-6046-886E-A089DC192894}" dt="2022-01-11T14:03:46.509" v="471" actId="2696"/>
      <pc:docMkLst>
        <pc:docMk/>
      </pc:docMkLst>
      <pc:sldChg chg="del">
        <pc:chgData name="Fan, Feifan" userId="4ef77d4c-49ed-48a1-8d4a-4feea32c8df9" providerId="ADAL" clId="{DB3987E5-FDBA-6046-886E-A089DC192894}" dt="2022-01-11T14:03:46.509" v="471" actId="2696"/>
        <pc:sldMkLst>
          <pc:docMk/>
          <pc:sldMk cId="2127114601" sldId="271"/>
        </pc:sldMkLst>
      </pc:sldChg>
      <pc:sldChg chg="addSp delSp modSp mod">
        <pc:chgData name="Fan, Feifan" userId="4ef77d4c-49ed-48a1-8d4a-4feea32c8df9" providerId="ADAL" clId="{DB3987E5-FDBA-6046-886E-A089DC192894}" dt="2022-01-11T10:15:45.681" v="318" actId="14100"/>
        <pc:sldMkLst>
          <pc:docMk/>
          <pc:sldMk cId="2607136922" sldId="284"/>
        </pc:sldMkLst>
        <pc:spChg chg="add mod">
          <ac:chgData name="Fan, Feifan" userId="4ef77d4c-49ed-48a1-8d4a-4feea32c8df9" providerId="ADAL" clId="{DB3987E5-FDBA-6046-886E-A089DC192894}" dt="2022-01-11T10:15:45.681" v="318" actId="14100"/>
          <ac:spMkLst>
            <pc:docMk/>
            <pc:sldMk cId="2607136922" sldId="284"/>
            <ac:spMk id="6" creationId="{7D579C2A-8C84-9D4D-A538-F9427E56F33A}"/>
          </ac:spMkLst>
        </pc:spChg>
        <pc:cxnChg chg="add del mod">
          <ac:chgData name="Fan, Feifan" userId="4ef77d4c-49ed-48a1-8d4a-4feea32c8df9" providerId="ADAL" clId="{DB3987E5-FDBA-6046-886E-A089DC192894}" dt="2022-01-11T10:14:56.681" v="313" actId="478"/>
          <ac:cxnSpMkLst>
            <pc:docMk/>
            <pc:sldMk cId="2607136922" sldId="284"/>
            <ac:cxnSpMk id="5" creationId="{AC1010B5-5D6D-4E48-9AC6-48CB9D856908}"/>
          </ac:cxnSpMkLst>
        </pc:cxnChg>
      </pc:sldChg>
      <pc:sldChg chg="addSp delSp modSp new mod ord">
        <pc:chgData name="Fan, Feifan" userId="4ef77d4c-49ed-48a1-8d4a-4feea32c8df9" providerId="ADAL" clId="{DB3987E5-FDBA-6046-886E-A089DC192894}" dt="2022-01-11T11:05:44.617" v="470" actId="1076"/>
        <pc:sldMkLst>
          <pc:docMk/>
          <pc:sldMk cId="2816051634" sldId="290"/>
        </pc:sldMkLst>
        <pc:spChg chg="mod">
          <ac:chgData name="Fan, Feifan" userId="4ef77d4c-49ed-48a1-8d4a-4feea32c8df9" providerId="ADAL" clId="{DB3987E5-FDBA-6046-886E-A089DC192894}" dt="2022-01-11T09:49:36.360" v="67" actId="20577"/>
          <ac:spMkLst>
            <pc:docMk/>
            <pc:sldMk cId="2816051634" sldId="290"/>
            <ac:spMk id="2" creationId="{1C24B453-F2E7-AB4E-B0D2-717961CA0041}"/>
          </ac:spMkLst>
        </pc:spChg>
        <pc:spChg chg="del">
          <ac:chgData name="Fan, Feifan" userId="4ef77d4c-49ed-48a1-8d4a-4feea32c8df9" providerId="ADAL" clId="{DB3987E5-FDBA-6046-886E-A089DC192894}" dt="2022-01-11T11:05:40.152" v="468" actId="478"/>
          <ac:spMkLst>
            <pc:docMk/>
            <pc:sldMk cId="2816051634" sldId="290"/>
            <ac:spMk id="3" creationId="{E54D07D2-A926-4D42-944C-AF1BBAB2E896}"/>
          </ac:spMkLst>
        </pc:spChg>
        <pc:picChg chg="add del mod">
          <ac:chgData name="Fan, Feifan" userId="4ef77d4c-49ed-48a1-8d4a-4feea32c8df9" providerId="ADAL" clId="{DB3987E5-FDBA-6046-886E-A089DC192894}" dt="2022-01-11T09:28:34.625" v="46" actId="478"/>
          <ac:picMkLst>
            <pc:docMk/>
            <pc:sldMk cId="2816051634" sldId="290"/>
            <ac:picMk id="5" creationId="{F0552B95-74B8-0744-9819-D54F3750A8F4}"/>
          </ac:picMkLst>
        </pc:picChg>
        <pc:picChg chg="add del mod">
          <ac:chgData name="Fan, Feifan" userId="4ef77d4c-49ed-48a1-8d4a-4feea32c8df9" providerId="ADAL" clId="{DB3987E5-FDBA-6046-886E-A089DC192894}" dt="2022-01-11T09:47:55.732" v="53" actId="478"/>
          <ac:picMkLst>
            <pc:docMk/>
            <pc:sldMk cId="2816051634" sldId="290"/>
            <ac:picMk id="7" creationId="{5947EEFB-6D60-8741-9495-EB20E64AC447}"/>
          </ac:picMkLst>
        </pc:picChg>
        <pc:picChg chg="add mod">
          <ac:chgData name="Fan, Feifan" userId="4ef77d4c-49ed-48a1-8d4a-4feea32c8df9" providerId="ADAL" clId="{DB3987E5-FDBA-6046-886E-A089DC192894}" dt="2022-01-11T11:05:44.617" v="470" actId="1076"/>
          <ac:picMkLst>
            <pc:docMk/>
            <pc:sldMk cId="2816051634" sldId="290"/>
            <ac:picMk id="9" creationId="{D811C3B3-4CDF-3642-B24D-83BA92608A8B}"/>
          </ac:picMkLst>
        </pc:picChg>
      </pc:sldChg>
      <pc:sldChg chg="addSp delSp modSp new mod">
        <pc:chgData name="Fan, Feifan" userId="4ef77d4c-49ed-48a1-8d4a-4feea32c8df9" providerId="ADAL" clId="{DB3987E5-FDBA-6046-886E-A089DC192894}" dt="2022-01-11T10:42:38.284" v="466" actId="14100"/>
        <pc:sldMkLst>
          <pc:docMk/>
          <pc:sldMk cId="2225372573" sldId="293"/>
        </pc:sldMkLst>
        <pc:spChg chg="mod">
          <ac:chgData name="Fan, Feifan" userId="4ef77d4c-49ed-48a1-8d4a-4feea32c8df9" providerId="ADAL" clId="{DB3987E5-FDBA-6046-886E-A089DC192894}" dt="2022-01-11T10:01:45.781" v="205" actId="20577"/>
          <ac:spMkLst>
            <pc:docMk/>
            <pc:sldMk cId="2225372573" sldId="293"/>
            <ac:spMk id="2" creationId="{EAC751EE-C293-4D42-B887-011E922A9210}"/>
          </ac:spMkLst>
        </pc:spChg>
        <pc:spChg chg="del mod">
          <ac:chgData name="Fan, Feifan" userId="4ef77d4c-49ed-48a1-8d4a-4feea32c8df9" providerId="ADAL" clId="{DB3987E5-FDBA-6046-886E-A089DC192894}" dt="2022-01-11T10:04:59.989" v="228" actId="478"/>
          <ac:spMkLst>
            <pc:docMk/>
            <pc:sldMk cId="2225372573" sldId="293"/>
            <ac:spMk id="3" creationId="{B8BDA0C6-5C6D-2B4A-B523-A736D92C6E54}"/>
          </ac:spMkLst>
        </pc:spChg>
        <pc:spChg chg="add mod">
          <ac:chgData name="Fan, Feifan" userId="4ef77d4c-49ed-48a1-8d4a-4feea32c8df9" providerId="ADAL" clId="{DB3987E5-FDBA-6046-886E-A089DC192894}" dt="2022-01-11T10:06:07.882" v="243" actId="1076"/>
          <ac:spMkLst>
            <pc:docMk/>
            <pc:sldMk cId="2225372573" sldId="293"/>
            <ac:spMk id="8" creationId="{2DF7887D-62B0-A64F-B7C3-214918BA65E9}"/>
          </ac:spMkLst>
        </pc:spChg>
        <pc:spChg chg="add del mod">
          <ac:chgData name="Fan, Feifan" userId="4ef77d4c-49ed-48a1-8d4a-4feea32c8df9" providerId="ADAL" clId="{DB3987E5-FDBA-6046-886E-A089DC192894}" dt="2022-01-11T10:06:20.147" v="245" actId="478"/>
          <ac:spMkLst>
            <pc:docMk/>
            <pc:sldMk cId="2225372573" sldId="293"/>
            <ac:spMk id="10" creationId="{1560315D-7658-F948-B6C5-27FC5D81DE06}"/>
          </ac:spMkLst>
        </pc:spChg>
        <pc:spChg chg="add mod">
          <ac:chgData name="Fan, Feifan" userId="4ef77d4c-49ed-48a1-8d4a-4feea32c8df9" providerId="ADAL" clId="{DB3987E5-FDBA-6046-886E-A089DC192894}" dt="2022-01-11T10:12:35.929" v="310" actId="1076"/>
          <ac:spMkLst>
            <pc:docMk/>
            <pc:sldMk cId="2225372573" sldId="293"/>
            <ac:spMk id="11" creationId="{B4DBF3A8-373F-8D44-9467-4637EF36C9D0}"/>
          </ac:spMkLst>
        </pc:spChg>
        <pc:spChg chg="add mod">
          <ac:chgData name="Fan, Feifan" userId="4ef77d4c-49ed-48a1-8d4a-4feea32c8df9" providerId="ADAL" clId="{DB3987E5-FDBA-6046-886E-A089DC192894}" dt="2022-01-11T10:08:42.188" v="297" actId="1076"/>
          <ac:spMkLst>
            <pc:docMk/>
            <pc:sldMk cId="2225372573" sldId="293"/>
            <ac:spMk id="12" creationId="{841CBB94-F586-9E49-8C69-96AF359CD283}"/>
          </ac:spMkLst>
        </pc:spChg>
        <pc:picChg chg="add mod modCrop">
          <ac:chgData name="Fan, Feifan" userId="4ef77d4c-49ed-48a1-8d4a-4feea32c8df9" providerId="ADAL" clId="{DB3987E5-FDBA-6046-886E-A089DC192894}" dt="2022-01-11T10:42:38.284" v="466" actId="14100"/>
          <ac:picMkLst>
            <pc:docMk/>
            <pc:sldMk cId="2225372573" sldId="293"/>
            <ac:picMk id="5" creationId="{96A19F13-22A2-014C-A58A-B405DE8147D5}"/>
          </ac:picMkLst>
        </pc:picChg>
        <pc:picChg chg="add mod modCrop">
          <ac:chgData name="Fan, Feifan" userId="4ef77d4c-49ed-48a1-8d4a-4feea32c8df9" providerId="ADAL" clId="{DB3987E5-FDBA-6046-886E-A089DC192894}" dt="2022-01-11T10:05:58.981" v="242" actId="1076"/>
          <ac:picMkLst>
            <pc:docMk/>
            <pc:sldMk cId="2225372573" sldId="293"/>
            <ac:picMk id="7" creationId="{86F399F5-5DC7-9E4C-AD45-47013ECC282A}"/>
          </ac:picMkLst>
        </pc:picChg>
        <pc:picChg chg="add mod">
          <ac:chgData name="Fan, Feifan" userId="4ef77d4c-49ed-48a1-8d4a-4feea32c8df9" providerId="ADAL" clId="{DB3987E5-FDBA-6046-886E-A089DC192894}" dt="2022-01-11T10:12:27.129" v="309" actId="1076"/>
          <ac:picMkLst>
            <pc:docMk/>
            <pc:sldMk cId="2225372573" sldId="293"/>
            <ac:picMk id="9" creationId="{EA7AD1A0-69C7-0747-9724-770DEE189400}"/>
          </ac:picMkLst>
        </pc:picChg>
      </pc:sldChg>
      <pc:sldChg chg="addSp delSp modSp new mod">
        <pc:chgData name="Fan, Feifan" userId="4ef77d4c-49ed-48a1-8d4a-4feea32c8df9" providerId="ADAL" clId="{DB3987E5-FDBA-6046-886E-A089DC192894}" dt="2022-01-11T10:42:47.484" v="467" actId="478"/>
        <pc:sldMkLst>
          <pc:docMk/>
          <pc:sldMk cId="861418770" sldId="296"/>
        </pc:sldMkLst>
        <pc:spChg chg="mod">
          <ac:chgData name="Fan, Feifan" userId="4ef77d4c-49ed-48a1-8d4a-4feea32c8df9" providerId="ADAL" clId="{DB3987E5-FDBA-6046-886E-A089DC192894}" dt="2022-01-11T10:11:31.144" v="308" actId="20577"/>
          <ac:spMkLst>
            <pc:docMk/>
            <pc:sldMk cId="861418770" sldId="296"/>
            <ac:spMk id="2" creationId="{5E66E61E-D45B-064A-99F4-22911D2FE078}"/>
          </ac:spMkLst>
        </pc:spChg>
        <pc:spChg chg="del">
          <ac:chgData name="Fan, Feifan" userId="4ef77d4c-49ed-48a1-8d4a-4feea32c8df9" providerId="ADAL" clId="{DB3987E5-FDBA-6046-886E-A089DC192894}" dt="2022-01-11T10:42:47.484" v="467" actId="478"/>
          <ac:spMkLst>
            <pc:docMk/>
            <pc:sldMk cId="861418770" sldId="296"/>
            <ac:spMk id="3" creationId="{D6D991B5-6F5A-A043-BC43-55C9586644AF}"/>
          </ac:spMkLst>
        </pc:spChg>
        <pc:spChg chg="add mod">
          <ac:chgData name="Fan, Feifan" userId="4ef77d4c-49ed-48a1-8d4a-4feea32c8df9" providerId="ADAL" clId="{DB3987E5-FDBA-6046-886E-A089DC192894}" dt="2022-01-11T10:26:37.225" v="432" actId="1076"/>
          <ac:spMkLst>
            <pc:docMk/>
            <pc:sldMk cId="861418770" sldId="296"/>
            <ac:spMk id="6" creationId="{BDA4DEE0-2548-8F4F-B609-E900E2B342C8}"/>
          </ac:spMkLst>
        </pc:spChg>
        <pc:spChg chg="add mod">
          <ac:chgData name="Fan, Feifan" userId="4ef77d4c-49ed-48a1-8d4a-4feea32c8df9" providerId="ADAL" clId="{DB3987E5-FDBA-6046-886E-A089DC192894}" dt="2022-01-11T10:26:33.125" v="431" actId="1076"/>
          <ac:spMkLst>
            <pc:docMk/>
            <pc:sldMk cId="861418770" sldId="296"/>
            <ac:spMk id="7" creationId="{0E86BDE1-C5D4-664D-9D58-0364DE10A171}"/>
          </ac:spMkLst>
        </pc:spChg>
        <pc:spChg chg="add mod">
          <ac:chgData name="Fan, Feifan" userId="4ef77d4c-49ed-48a1-8d4a-4feea32c8df9" providerId="ADAL" clId="{DB3987E5-FDBA-6046-886E-A089DC192894}" dt="2022-01-11T10:27:22.376" v="463" actId="1076"/>
          <ac:spMkLst>
            <pc:docMk/>
            <pc:sldMk cId="861418770" sldId="296"/>
            <ac:spMk id="8" creationId="{B9A9A3D6-6D5D-4346-BF08-AD862CC68F6E}"/>
          </ac:spMkLst>
        </pc:spChg>
        <pc:picChg chg="add mod">
          <ac:chgData name="Fan, Feifan" userId="4ef77d4c-49ed-48a1-8d4a-4feea32c8df9" providerId="ADAL" clId="{DB3987E5-FDBA-6046-886E-A089DC192894}" dt="2022-01-11T10:23:17.675" v="322" actId="1076"/>
          <ac:picMkLst>
            <pc:docMk/>
            <pc:sldMk cId="861418770" sldId="296"/>
            <ac:picMk id="5" creationId="{DBB20D58-6B52-2543-8443-7D3AD60B7865}"/>
          </ac:picMkLst>
        </pc:picChg>
      </pc:sldChg>
      <pc:sldChg chg="addSp delSp modSp new del mod">
        <pc:chgData name="Fan, Feifan" userId="4ef77d4c-49ed-48a1-8d4a-4feea32c8df9" providerId="ADAL" clId="{DB3987E5-FDBA-6046-886E-A089DC192894}" dt="2022-01-11T10:05:20.190" v="234" actId="2696"/>
        <pc:sldMkLst>
          <pc:docMk/>
          <pc:sldMk cId="1488972062" sldId="297"/>
        </pc:sldMkLst>
        <pc:picChg chg="add del mod">
          <ac:chgData name="Fan, Feifan" userId="4ef77d4c-49ed-48a1-8d4a-4feea32c8df9" providerId="ADAL" clId="{DB3987E5-FDBA-6046-886E-A089DC192894}" dt="2022-01-11T10:04:34.532" v="219" actId="21"/>
          <ac:picMkLst>
            <pc:docMk/>
            <pc:sldMk cId="1488972062" sldId="297"/>
            <ac:picMk id="5" creationId="{90723F3E-FB83-AE4F-AA7C-83E6DD0DAACD}"/>
          </ac:picMkLst>
        </pc:picChg>
      </pc:sldChg>
    </pc:docChg>
  </pc:docChgLst>
  <pc:docChgLst>
    <pc:chgData name="Garcia Arredondo, Javier" userId="S::jg2121@ic.ac.uk::76f07fa2-3751-4624-bbe9-b1b9a8efe1e9" providerId="AD" clId="Web-{90BAB996-C01E-4F49-A1E3-543FACD800CA}"/>
    <pc:docChg chg="addSld modSld">
      <pc:chgData name="Garcia Arredondo, Javier" userId="S::jg2121@ic.ac.uk::76f07fa2-3751-4624-bbe9-b1b9a8efe1e9" providerId="AD" clId="Web-{90BAB996-C01E-4F49-A1E3-543FACD800CA}" dt="2022-01-11T10:57:24.913" v="95" actId="20577"/>
      <pc:docMkLst>
        <pc:docMk/>
      </pc:docMkLst>
      <pc:sldChg chg="modSp">
        <pc:chgData name="Garcia Arredondo, Javier" userId="S::jg2121@ic.ac.uk::76f07fa2-3751-4624-bbe9-b1b9a8efe1e9" providerId="AD" clId="Web-{90BAB996-C01E-4F49-A1E3-543FACD800CA}" dt="2022-01-11T10:52:01.546" v="74" actId="20577"/>
        <pc:sldMkLst>
          <pc:docMk/>
          <pc:sldMk cId="816857560" sldId="288"/>
        </pc:sldMkLst>
        <pc:spChg chg="mod">
          <ac:chgData name="Garcia Arredondo, Javier" userId="S::jg2121@ic.ac.uk::76f07fa2-3751-4624-bbe9-b1b9a8efe1e9" providerId="AD" clId="Web-{90BAB996-C01E-4F49-A1E3-543FACD800CA}" dt="2022-01-11T10:52:01.546" v="74" actId="20577"/>
          <ac:spMkLst>
            <pc:docMk/>
            <pc:sldMk cId="816857560" sldId="288"/>
            <ac:spMk id="6" creationId="{93412BB9-51A4-448E-BB90-711B298C075E}"/>
          </ac:spMkLst>
        </pc:spChg>
      </pc:sldChg>
      <pc:sldChg chg="modSp">
        <pc:chgData name="Garcia Arredondo, Javier" userId="S::jg2121@ic.ac.uk::76f07fa2-3751-4624-bbe9-b1b9a8efe1e9" providerId="AD" clId="Web-{90BAB996-C01E-4F49-A1E3-543FACD800CA}" dt="2022-01-11T10:43:18.659" v="23" actId="20577"/>
        <pc:sldMkLst>
          <pc:docMk/>
          <pc:sldMk cId="3677429740" sldId="295"/>
        </pc:sldMkLst>
        <pc:spChg chg="mod">
          <ac:chgData name="Garcia Arredondo, Javier" userId="S::jg2121@ic.ac.uk::76f07fa2-3751-4624-bbe9-b1b9a8efe1e9" providerId="AD" clId="Web-{90BAB996-C01E-4F49-A1E3-543FACD800CA}" dt="2022-01-11T10:43:18.659" v="23" actId="20577"/>
          <ac:spMkLst>
            <pc:docMk/>
            <pc:sldMk cId="3677429740" sldId="295"/>
            <ac:spMk id="3" creationId="{6C849B87-D62A-43DB-83E5-93EF4B8EF2BA}"/>
          </ac:spMkLst>
        </pc:spChg>
      </pc:sldChg>
      <pc:sldChg chg="addSp delSp modSp new">
        <pc:chgData name="Garcia Arredondo, Javier" userId="S::jg2121@ic.ac.uk::76f07fa2-3751-4624-bbe9-b1b9a8efe1e9" providerId="AD" clId="Web-{90BAB996-C01E-4F49-A1E3-543FACD800CA}" dt="2022-01-11T10:57:24.913" v="95" actId="20577"/>
        <pc:sldMkLst>
          <pc:docMk/>
          <pc:sldMk cId="2126800701" sldId="297"/>
        </pc:sldMkLst>
        <pc:spChg chg="mod">
          <ac:chgData name="Garcia Arredondo, Javier" userId="S::jg2121@ic.ac.uk::76f07fa2-3751-4624-bbe9-b1b9a8efe1e9" providerId="AD" clId="Web-{90BAB996-C01E-4F49-A1E3-543FACD800CA}" dt="2022-01-11T10:57:01.725" v="94" actId="20577"/>
          <ac:spMkLst>
            <pc:docMk/>
            <pc:sldMk cId="2126800701" sldId="297"/>
            <ac:spMk id="2" creationId="{6C05AD87-78BB-4F78-A6EB-4240D9972F94}"/>
          </ac:spMkLst>
        </pc:spChg>
        <pc:spChg chg="del">
          <ac:chgData name="Garcia Arredondo, Javier" userId="S::jg2121@ic.ac.uk::76f07fa2-3751-4624-bbe9-b1b9a8efe1e9" providerId="AD" clId="Web-{90BAB996-C01E-4F49-A1E3-543FACD800CA}" dt="2022-01-11T10:44:00.144" v="27"/>
          <ac:spMkLst>
            <pc:docMk/>
            <pc:sldMk cId="2126800701" sldId="297"/>
            <ac:spMk id="3" creationId="{920B49C8-9486-48D1-81AB-39BAAB8E4B2A}"/>
          </ac:spMkLst>
        </pc:spChg>
        <pc:spChg chg="add mod">
          <ac:chgData name="Garcia Arredondo, Javier" userId="S::jg2121@ic.ac.uk::76f07fa2-3751-4624-bbe9-b1b9a8efe1e9" providerId="AD" clId="Web-{90BAB996-C01E-4F49-A1E3-543FACD800CA}" dt="2022-01-11T10:57:24.913" v="95" actId="20577"/>
          <ac:spMkLst>
            <pc:docMk/>
            <pc:sldMk cId="2126800701" sldId="297"/>
            <ac:spMk id="5" creationId="{9B0A9D5F-5202-458E-A576-741C81531E76}"/>
          </ac:spMkLst>
        </pc:spChg>
        <pc:picChg chg="add mod ord">
          <ac:chgData name="Garcia Arredondo, Javier" userId="S::jg2121@ic.ac.uk::76f07fa2-3751-4624-bbe9-b1b9a8efe1e9" providerId="AD" clId="Web-{90BAB996-C01E-4F49-A1E3-543FACD800CA}" dt="2022-01-11T10:44:26.192" v="28" actId="1076"/>
          <ac:picMkLst>
            <pc:docMk/>
            <pc:sldMk cId="2126800701" sldId="297"/>
            <ac:picMk id="4" creationId="{6BE5A1CE-C753-4E98-94F1-21B39078F83D}"/>
          </ac:picMkLst>
        </pc:picChg>
      </pc:sldChg>
    </pc:docChg>
  </pc:docChgLst>
  <pc:docChgLst>
    <pc:chgData name="Pan, Taixi" userId="f805d5f1-38bd-43fe-90f9-5c78fb73ef58" providerId="ADAL" clId="{51D3ACAD-2DD9-445E-AE2B-18F78A3F6A71}"/>
    <pc:docChg chg="undo custSel addSld delSld modSld sldOrd">
      <pc:chgData name="Pan, Taixi" userId="f805d5f1-38bd-43fe-90f9-5c78fb73ef58" providerId="ADAL" clId="{51D3ACAD-2DD9-445E-AE2B-18F78A3F6A71}" dt="2022-01-11T09:36:04.131" v="2180" actId="47"/>
      <pc:docMkLst>
        <pc:docMk/>
      </pc:docMkLst>
      <pc:sldChg chg="modSp mod">
        <pc:chgData name="Pan, Taixi" userId="f805d5f1-38bd-43fe-90f9-5c78fb73ef58" providerId="ADAL" clId="{51D3ACAD-2DD9-445E-AE2B-18F78A3F6A71}" dt="2022-01-11T06:51:38.866" v="1655" actId="20577"/>
        <pc:sldMkLst>
          <pc:docMk/>
          <pc:sldMk cId="109857222" sldId="256"/>
        </pc:sldMkLst>
        <pc:spChg chg="mod">
          <ac:chgData name="Pan, Taixi" userId="f805d5f1-38bd-43fe-90f9-5c78fb73ef58" providerId="ADAL" clId="{51D3ACAD-2DD9-445E-AE2B-18F78A3F6A71}" dt="2022-01-11T06:51:38.866" v="1655" actId="20577"/>
          <ac:spMkLst>
            <pc:docMk/>
            <pc:sldMk cId="109857222" sldId="256"/>
            <ac:spMk id="2" creationId="{00000000-0000-0000-0000-000000000000}"/>
          </ac:spMkLst>
        </pc:spChg>
      </pc:sldChg>
      <pc:sldChg chg="modSp new del mod">
        <pc:chgData name="Pan, Taixi" userId="f805d5f1-38bd-43fe-90f9-5c78fb73ef58" providerId="ADAL" clId="{51D3ACAD-2DD9-445E-AE2B-18F78A3F6A71}" dt="2022-01-11T09:36:04.131" v="2180" actId="47"/>
        <pc:sldMkLst>
          <pc:docMk/>
          <pc:sldMk cId="3982990589" sldId="270"/>
        </pc:sldMkLst>
        <pc:spChg chg="mod">
          <ac:chgData name="Pan, Taixi" userId="f805d5f1-38bd-43fe-90f9-5c78fb73ef58" providerId="ADAL" clId="{51D3ACAD-2DD9-445E-AE2B-18F78A3F6A71}" dt="2022-01-11T03:47:21.195" v="24" actId="20577"/>
          <ac:spMkLst>
            <pc:docMk/>
            <pc:sldMk cId="3982990589" sldId="270"/>
            <ac:spMk id="2" creationId="{586E0BC2-9535-464D-AEAF-2A2630E7D8A7}"/>
          </ac:spMkLst>
        </pc:spChg>
      </pc:sldChg>
      <pc:sldChg chg="modSp add mod ord">
        <pc:chgData name="Pan, Taixi" userId="f805d5f1-38bd-43fe-90f9-5c78fb73ef58" providerId="ADAL" clId="{51D3ACAD-2DD9-445E-AE2B-18F78A3F6A71}" dt="2022-01-11T09:05:08.431" v="2064"/>
        <pc:sldMkLst>
          <pc:docMk/>
          <pc:sldMk cId="2127114601" sldId="271"/>
        </pc:sldMkLst>
        <pc:spChg chg="mod">
          <ac:chgData name="Pan, Taixi" userId="f805d5f1-38bd-43fe-90f9-5c78fb73ef58" providerId="ADAL" clId="{51D3ACAD-2DD9-445E-AE2B-18F78A3F6A71}" dt="2022-01-11T03:47:29.250" v="30" actId="20577"/>
          <ac:spMkLst>
            <pc:docMk/>
            <pc:sldMk cId="2127114601" sldId="271"/>
            <ac:spMk id="2" creationId="{586E0BC2-9535-464D-AEAF-2A2630E7D8A7}"/>
          </ac:spMkLst>
        </pc:spChg>
      </pc:sldChg>
      <pc:sldChg chg="addSp delSp modSp new mod">
        <pc:chgData name="Pan, Taixi" userId="f805d5f1-38bd-43fe-90f9-5c78fb73ef58" providerId="ADAL" clId="{51D3ACAD-2DD9-445E-AE2B-18F78A3F6A71}" dt="2022-01-11T06:56:28.274" v="1658" actId="6549"/>
        <pc:sldMkLst>
          <pc:docMk/>
          <pc:sldMk cId="162270164" sldId="272"/>
        </pc:sldMkLst>
        <pc:spChg chg="mod">
          <ac:chgData name="Pan, Taixi" userId="f805d5f1-38bd-43fe-90f9-5c78fb73ef58" providerId="ADAL" clId="{51D3ACAD-2DD9-445E-AE2B-18F78A3F6A71}" dt="2022-01-11T03:51:38.403" v="124" actId="20577"/>
          <ac:spMkLst>
            <pc:docMk/>
            <pc:sldMk cId="162270164" sldId="272"/>
            <ac:spMk id="2" creationId="{884F3DF8-AA54-45AE-A8FE-5CE10D6A348B}"/>
          </ac:spMkLst>
        </pc:spChg>
        <pc:spChg chg="del">
          <ac:chgData name="Pan, Taixi" userId="f805d5f1-38bd-43fe-90f9-5c78fb73ef58" providerId="ADAL" clId="{51D3ACAD-2DD9-445E-AE2B-18F78A3F6A71}" dt="2022-01-11T03:51:02.242" v="78" actId="3680"/>
          <ac:spMkLst>
            <pc:docMk/>
            <pc:sldMk cId="162270164" sldId="272"/>
            <ac:spMk id="3" creationId="{886E09E0-F528-49CA-8DAE-1B5593A9BBAC}"/>
          </ac:spMkLst>
        </pc:spChg>
        <pc:spChg chg="add mod">
          <ac:chgData name="Pan, Taixi" userId="f805d5f1-38bd-43fe-90f9-5c78fb73ef58" providerId="ADAL" clId="{51D3ACAD-2DD9-445E-AE2B-18F78A3F6A71}" dt="2022-01-11T03:53:41.862" v="146" actId="1076"/>
          <ac:spMkLst>
            <pc:docMk/>
            <pc:sldMk cId="162270164" sldId="272"/>
            <ac:spMk id="7" creationId="{F47D234E-BDE3-433D-AEE5-16F1EAFA4BF5}"/>
          </ac:spMkLst>
        </pc:spChg>
        <pc:graphicFrameChg chg="add mod ord modGraphic">
          <ac:chgData name="Pan, Taixi" userId="f805d5f1-38bd-43fe-90f9-5c78fb73ef58" providerId="ADAL" clId="{51D3ACAD-2DD9-445E-AE2B-18F78A3F6A71}" dt="2022-01-11T06:56:28.274" v="1658" actId="6549"/>
          <ac:graphicFrameMkLst>
            <pc:docMk/>
            <pc:sldMk cId="162270164" sldId="272"/>
            <ac:graphicFrameMk id="4" creationId="{589BB823-1F19-42D2-BA05-38AA0B8C5D43}"/>
          </ac:graphicFrameMkLst>
        </pc:graphicFrameChg>
        <pc:picChg chg="add mod">
          <ac:chgData name="Pan, Taixi" userId="f805d5f1-38bd-43fe-90f9-5c78fb73ef58" providerId="ADAL" clId="{51D3ACAD-2DD9-445E-AE2B-18F78A3F6A71}" dt="2022-01-11T03:59:10.093" v="538" actId="1076"/>
          <ac:picMkLst>
            <pc:docMk/>
            <pc:sldMk cId="162270164" sldId="272"/>
            <ac:picMk id="6" creationId="{40030E09-E46D-43CA-9344-39A1C43862DD}"/>
          </ac:picMkLst>
        </pc:picChg>
      </pc:sldChg>
      <pc:sldChg chg="addSp delSp modSp add mod">
        <pc:chgData name="Pan, Taixi" userId="f805d5f1-38bd-43fe-90f9-5c78fb73ef58" providerId="ADAL" clId="{51D3ACAD-2DD9-445E-AE2B-18F78A3F6A71}" dt="2022-01-11T07:00:04.698" v="1765" actId="20577"/>
        <pc:sldMkLst>
          <pc:docMk/>
          <pc:sldMk cId="2467933902" sldId="273"/>
        </pc:sldMkLst>
        <pc:spChg chg="add mod">
          <ac:chgData name="Pan, Taixi" userId="f805d5f1-38bd-43fe-90f9-5c78fb73ef58" providerId="ADAL" clId="{51D3ACAD-2DD9-445E-AE2B-18F78A3F6A71}" dt="2022-01-11T07:00:04.698" v="1765" actId="20577"/>
          <ac:spMkLst>
            <pc:docMk/>
            <pc:sldMk cId="2467933902" sldId="273"/>
            <ac:spMk id="5" creationId="{84376DA8-1B17-40EB-A2CC-93BFBF460F4B}"/>
          </ac:spMkLst>
        </pc:spChg>
        <pc:graphicFrameChg chg="del">
          <ac:chgData name="Pan, Taixi" userId="f805d5f1-38bd-43fe-90f9-5c78fb73ef58" providerId="ADAL" clId="{51D3ACAD-2DD9-445E-AE2B-18F78A3F6A71}" dt="2022-01-11T04:01:24.668" v="541" actId="478"/>
          <ac:graphicFrameMkLst>
            <pc:docMk/>
            <pc:sldMk cId="2467933902" sldId="273"/>
            <ac:graphicFrameMk id="4" creationId="{589BB823-1F19-42D2-BA05-38AA0B8C5D43}"/>
          </ac:graphicFrameMkLst>
        </pc:graphicFrameChg>
      </pc:sldChg>
      <pc:sldChg chg="delSp modSp add mod">
        <pc:chgData name="Pan, Taixi" userId="f805d5f1-38bd-43fe-90f9-5c78fb73ef58" providerId="ADAL" clId="{51D3ACAD-2DD9-445E-AE2B-18F78A3F6A71}" dt="2022-01-11T07:51:07.470" v="1845" actId="20577"/>
        <pc:sldMkLst>
          <pc:docMk/>
          <pc:sldMk cId="3481208366" sldId="274"/>
        </pc:sldMkLst>
        <pc:spChg chg="mod">
          <ac:chgData name="Pan, Taixi" userId="f805d5f1-38bd-43fe-90f9-5c78fb73ef58" providerId="ADAL" clId="{51D3ACAD-2DD9-445E-AE2B-18F78A3F6A71}" dt="2022-01-11T04:04:25.813" v="656" actId="20577"/>
          <ac:spMkLst>
            <pc:docMk/>
            <pc:sldMk cId="3481208366" sldId="274"/>
            <ac:spMk id="2" creationId="{884F3DF8-AA54-45AE-A8FE-5CE10D6A348B}"/>
          </ac:spMkLst>
        </pc:spChg>
        <pc:spChg chg="mod">
          <ac:chgData name="Pan, Taixi" userId="f805d5f1-38bd-43fe-90f9-5c78fb73ef58" providerId="ADAL" clId="{51D3ACAD-2DD9-445E-AE2B-18F78A3F6A71}" dt="2022-01-11T07:51:07.470" v="1845" actId="20577"/>
          <ac:spMkLst>
            <pc:docMk/>
            <pc:sldMk cId="3481208366" sldId="274"/>
            <ac:spMk id="5" creationId="{84376DA8-1B17-40EB-A2CC-93BFBF460F4B}"/>
          </ac:spMkLst>
        </pc:spChg>
        <pc:spChg chg="del">
          <ac:chgData name="Pan, Taixi" userId="f805d5f1-38bd-43fe-90f9-5c78fb73ef58" providerId="ADAL" clId="{51D3ACAD-2DD9-445E-AE2B-18F78A3F6A71}" dt="2022-01-11T04:03:06.176" v="647" actId="478"/>
          <ac:spMkLst>
            <pc:docMk/>
            <pc:sldMk cId="3481208366" sldId="274"/>
            <ac:spMk id="7" creationId="{F47D234E-BDE3-433D-AEE5-16F1EAFA4BF5}"/>
          </ac:spMkLst>
        </pc:spChg>
        <pc:picChg chg="del">
          <ac:chgData name="Pan, Taixi" userId="f805d5f1-38bd-43fe-90f9-5c78fb73ef58" providerId="ADAL" clId="{51D3ACAD-2DD9-445E-AE2B-18F78A3F6A71}" dt="2022-01-11T04:03:06.176" v="647" actId="478"/>
          <ac:picMkLst>
            <pc:docMk/>
            <pc:sldMk cId="3481208366" sldId="274"/>
            <ac:picMk id="6" creationId="{40030E09-E46D-43CA-9344-39A1C43862DD}"/>
          </ac:picMkLst>
        </pc:picChg>
      </pc:sldChg>
      <pc:sldChg chg="addSp delSp modSp add mod">
        <pc:chgData name="Pan, Taixi" userId="f805d5f1-38bd-43fe-90f9-5c78fb73ef58" providerId="ADAL" clId="{51D3ACAD-2DD9-445E-AE2B-18F78A3F6A71}" dt="2022-01-11T09:28:31.682" v="2074" actId="20577"/>
        <pc:sldMkLst>
          <pc:docMk/>
          <pc:sldMk cId="4065971019" sldId="275"/>
        </pc:sldMkLst>
        <pc:spChg chg="mod">
          <ac:chgData name="Pan, Taixi" userId="f805d5f1-38bd-43fe-90f9-5c78fb73ef58" providerId="ADAL" clId="{51D3ACAD-2DD9-445E-AE2B-18F78A3F6A71}" dt="2022-01-11T09:28:31.682" v="2074" actId="20577"/>
          <ac:spMkLst>
            <pc:docMk/>
            <pc:sldMk cId="4065971019" sldId="275"/>
            <ac:spMk id="2" creationId="{884F3DF8-AA54-45AE-A8FE-5CE10D6A348B}"/>
          </ac:spMkLst>
        </pc:spChg>
        <pc:spChg chg="del">
          <ac:chgData name="Pan, Taixi" userId="f805d5f1-38bd-43fe-90f9-5c78fb73ef58" providerId="ADAL" clId="{51D3ACAD-2DD9-445E-AE2B-18F78A3F6A71}" dt="2022-01-11T04:08:41.463" v="696" actId="931"/>
          <ac:spMkLst>
            <pc:docMk/>
            <pc:sldMk cId="4065971019" sldId="275"/>
            <ac:spMk id="5" creationId="{84376DA8-1B17-40EB-A2CC-93BFBF460F4B}"/>
          </ac:spMkLst>
        </pc:spChg>
        <pc:spChg chg="add del mod">
          <ac:chgData name="Pan, Taixi" userId="f805d5f1-38bd-43fe-90f9-5c78fb73ef58" providerId="ADAL" clId="{51D3ACAD-2DD9-445E-AE2B-18F78A3F6A71}" dt="2022-01-11T04:09:11.508" v="704" actId="478"/>
          <ac:spMkLst>
            <pc:docMk/>
            <pc:sldMk cId="4065971019" sldId="275"/>
            <ac:spMk id="7" creationId="{49B043AD-BF7C-4D77-853D-D4A6EB2485CC}"/>
          </ac:spMkLst>
        </pc:spChg>
        <pc:picChg chg="add del mod">
          <ac:chgData name="Pan, Taixi" userId="f805d5f1-38bd-43fe-90f9-5c78fb73ef58" providerId="ADAL" clId="{51D3ACAD-2DD9-445E-AE2B-18F78A3F6A71}" dt="2022-01-11T04:09:09.059" v="703" actId="478"/>
          <ac:picMkLst>
            <pc:docMk/>
            <pc:sldMk cId="4065971019" sldId="275"/>
            <ac:picMk id="4" creationId="{678CB33F-6ED9-47DD-A3A5-968855DD2939}"/>
          </ac:picMkLst>
        </pc:picChg>
      </pc:sldChg>
      <pc:sldChg chg="addSp delSp modSp add mod">
        <pc:chgData name="Pan, Taixi" userId="f805d5f1-38bd-43fe-90f9-5c78fb73ef58" providerId="ADAL" clId="{51D3ACAD-2DD9-445E-AE2B-18F78A3F6A71}" dt="2022-01-11T04:09:38.615" v="710" actId="1076"/>
        <pc:sldMkLst>
          <pc:docMk/>
          <pc:sldMk cId="834413787" sldId="276"/>
        </pc:sldMkLst>
        <pc:spChg chg="del">
          <ac:chgData name="Pan, Taixi" userId="f805d5f1-38bd-43fe-90f9-5c78fb73ef58" providerId="ADAL" clId="{51D3ACAD-2DD9-445E-AE2B-18F78A3F6A71}" dt="2022-01-11T04:09:17.216" v="706" actId="478"/>
          <ac:spMkLst>
            <pc:docMk/>
            <pc:sldMk cId="834413787" sldId="276"/>
            <ac:spMk id="2" creationId="{884F3DF8-AA54-45AE-A8FE-5CE10D6A348B}"/>
          </ac:spMkLst>
        </pc:spChg>
        <pc:spChg chg="add del mod">
          <ac:chgData name="Pan, Taixi" userId="f805d5f1-38bd-43fe-90f9-5c78fb73ef58" providerId="ADAL" clId="{51D3ACAD-2DD9-445E-AE2B-18F78A3F6A71}" dt="2022-01-11T04:09:21.876" v="707" actId="478"/>
          <ac:spMkLst>
            <pc:docMk/>
            <pc:sldMk cId="834413787" sldId="276"/>
            <ac:spMk id="5" creationId="{D20BFECE-7FB9-40E4-83C8-B2DC16B172DA}"/>
          </ac:spMkLst>
        </pc:spChg>
        <pc:picChg chg="mod">
          <ac:chgData name="Pan, Taixi" userId="f805d5f1-38bd-43fe-90f9-5c78fb73ef58" providerId="ADAL" clId="{51D3ACAD-2DD9-445E-AE2B-18F78A3F6A71}" dt="2022-01-11T04:09:38.615" v="710" actId="1076"/>
          <ac:picMkLst>
            <pc:docMk/>
            <pc:sldMk cId="834413787" sldId="276"/>
            <ac:picMk id="4" creationId="{678CB33F-6ED9-47DD-A3A5-968855DD2939}"/>
          </ac:picMkLst>
        </pc:picChg>
      </pc:sldChg>
      <pc:sldChg chg="addSp delSp modSp add mod modClrScheme chgLayout">
        <pc:chgData name="Pan, Taixi" userId="f805d5f1-38bd-43fe-90f9-5c78fb73ef58" providerId="ADAL" clId="{51D3ACAD-2DD9-445E-AE2B-18F78A3F6A71}" dt="2022-01-11T06:45:12.873" v="1617" actId="20577"/>
        <pc:sldMkLst>
          <pc:docMk/>
          <pc:sldMk cId="828936212" sldId="277"/>
        </pc:sldMkLst>
        <pc:spChg chg="add del mod ord">
          <ac:chgData name="Pan, Taixi" userId="f805d5f1-38bd-43fe-90f9-5c78fb73ef58" providerId="ADAL" clId="{51D3ACAD-2DD9-445E-AE2B-18F78A3F6A71}" dt="2022-01-11T04:43:39.372" v="1100" actId="700"/>
          <ac:spMkLst>
            <pc:docMk/>
            <pc:sldMk cId="828936212" sldId="277"/>
            <ac:spMk id="2" creationId="{7D163546-C405-4252-B183-772BBA1A10BD}"/>
          </ac:spMkLst>
        </pc:spChg>
        <pc:spChg chg="add del mod ord">
          <ac:chgData name="Pan, Taixi" userId="f805d5f1-38bd-43fe-90f9-5c78fb73ef58" providerId="ADAL" clId="{51D3ACAD-2DD9-445E-AE2B-18F78A3F6A71}" dt="2022-01-11T04:22:03.320" v="1049" actId="478"/>
          <ac:spMkLst>
            <pc:docMk/>
            <pc:sldMk cId="828936212" sldId="277"/>
            <ac:spMk id="3" creationId="{608D13D7-431D-4615-A701-9B4520B39A86}"/>
          </ac:spMkLst>
        </pc:spChg>
        <pc:spChg chg="add del mod ord">
          <ac:chgData name="Pan, Taixi" userId="f805d5f1-38bd-43fe-90f9-5c78fb73ef58" providerId="ADAL" clId="{51D3ACAD-2DD9-445E-AE2B-18F78A3F6A71}" dt="2022-01-11T04:22:18.677" v="1055" actId="700"/>
          <ac:spMkLst>
            <pc:docMk/>
            <pc:sldMk cId="828936212" sldId="277"/>
            <ac:spMk id="5" creationId="{B60FFDE9-9221-4678-BD17-C77604C0809D}"/>
          </ac:spMkLst>
        </pc:spChg>
        <pc:spChg chg="add del mod">
          <ac:chgData name="Pan, Taixi" userId="f805d5f1-38bd-43fe-90f9-5c78fb73ef58" providerId="ADAL" clId="{51D3ACAD-2DD9-445E-AE2B-18F78A3F6A71}" dt="2022-01-11T06:45:12.873" v="1617" actId="20577"/>
          <ac:spMkLst>
            <pc:docMk/>
            <pc:sldMk cId="828936212" sldId="277"/>
            <ac:spMk id="6" creationId="{B4E6D2DF-A5FD-4764-8BA4-5392F84EAC47}"/>
          </ac:spMkLst>
        </pc:spChg>
        <pc:spChg chg="add del mod ord">
          <ac:chgData name="Pan, Taixi" userId="f805d5f1-38bd-43fe-90f9-5c78fb73ef58" providerId="ADAL" clId="{51D3ACAD-2DD9-445E-AE2B-18F78A3F6A71}" dt="2022-01-11T04:43:39.372" v="1100" actId="700"/>
          <ac:spMkLst>
            <pc:docMk/>
            <pc:sldMk cId="828936212" sldId="277"/>
            <ac:spMk id="7" creationId="{417706A8-304A-418C-8545-52B73D2B2F60}"/>
          </ac:spMkLst>
        </pc:spChg>
        <pc:picChg chg="mod ord modCrop">
          <ac:chgData name="Pan, Taixi" userId="f805d5f1-38bd-43fe-90f9-5c78fb73ef58" providerId="ADAL" clId="{51D3ACAD-2DD9-445E-AE2B-18F78A3F6A71}" dt="2022-01-11T04:43:39.372" v="1100" actId="700"/>
          <ac:picMkLst>
            <pc:docMk/>
            <pc:sldMk cId="828936212" sldId="277"/>
            <ac:picMk id="4" creationId="{678CB33F-6ED9-47DD-A3A5-968855DD2939}"/>
          </ac:picMkLst>
        </pc:picChg>
      </pc:sldChg>
      <pc:sldChg chg="addSp modSp add mod ord">
        <pc:chgData name="Pan, Taixi" userId="f805d5f1-38bd-43fe-90f9-5c78fb73ef58" providerId="ADAL" clId="{51D3ACAD-2DD9-445E-AE2B-18F78A3F6A71}" dt="2022-01-11T04:53:19.039" v="1433"/>
        <pc:sldMkLst>
          <pc:docMk/>
          <pc:sldMk cId="2350854034" sldId="278"/>
        </pc:sldMkLst>
        <pc:spChg chg="add mod">
          <ac:chgData name="Pan, Taixi" userId="f805d5f1-38bd-43fe-90f9-5c78fb73ef58" providerId="ADAL" clId="{51D3ACAD-2DD9-445E-AE2B-18F78A3F6A71}" dt="2022-01-11T04:51:08.359" v="1316" actId="1076"/>
          <ac:spMkLst>
            <pc:docMk/>
            <pc:sldMk cId="2350854034" sldId="278"/>
            <ac:spMk id="3" creationId="{356292B8-1E55-4999-A8E4-3C523CF0D48C}"/>
          </ac:spMkLst>
        </pc:spChg>
        <pc:spChg chg="mod">
          <ac:chgData name="Pan, Taixi" userId="f805d5f1-38bd-43fe-90f9-5c78fb73ef58" providerId="ADAL" clId="{51D3ACAD-2DD9-445E-AE2B-18F78A3F6A71}" dt="2022-01-11T04:51:33.388" v="1334" actId="20577"/>
          <ac:spMkLst>
            <pc:docMk/>
            <pc:sldMk cId="2350854034" sldId="278"/>
            <ac:spMk id="6" creationId="{B4E6D2DF-A5FD-4764-8BA4-5392F84EAC47}"/>
          </ac:spMkLst>
        </pc:spChg>
      </pc:sldChg>
      <pc:sldChg chg="delSp modSp add mod ord">
        <pc:chgData name="Pan, Taixi" userId="f805d5f1-38bd-43fe-90f9-5c78fb73ef58" providerId="ADAL" clId="{51D3ACAD-2DD9-445E-AE2B-18F78A3F6A71}" dt="2022-01-11T04:53:08.944" v="1431"/>
        <pc:sldMkLst>
          <pc:docMk/>
          <pc:sldMk cId="2741623443" sldId="279"/>
        </pc:sldMkLst>
        <pc:spChg chg="del mod">
          <ac:chgData name="Pan, Taixi" userId="f805d5f1-38bd-43fe-90f9-5c78fb73ef58" providerId="ADAL" clId="{51D3ACAD-2DD9-445E-AE2B-18F78A3F6A71}" dt="2022-01-11T04:52:18.287" v="1359" actId="478"/>
          <ac:spMkLst>
            <pc:docMk/>
            <pc:sldMk cId="2741623443" sldId="279"/>
            <ac:spMk id="3" creationId="{356292B8-1E55-4999-A8E4-3C523CF0D48C}"/>
          </ac:spMkLst>
        </pc:spChg>
        <pc:spChg chg="mod">
          <ac:chgData name="Pan, Taixi" userId="f805d5f1-38bd-43fe-90f9-5c78fb73ef58" providerId="ADAL" clId="{51D3ACAD-2DD9-445E-AE2B-18F78A3F6A71}" dt="2022-01-11T04:52:59.067" v="1429" actId="20577"/>
          <ac:spMkLst>
            <pc:docMk/>
            <pc:sldMk cId="2741623443" sldId="279"/>
            <ac:spMk id="6" creationId="{B4E6D2DF-A5FD-4764-8BA4-5392F84EAC47}"/>
          </ac:spMkLst>
        </pc:spChg>
      </pc:sldChg>
      <pc:sldChg chg="addSp delSp modSp add mod">
        <pc:chgData name="Pan, Taixi" userId="f805d5f1-38bd-43fe-90f9-5c78fb73ef58" providerId="ADAL" clId="{51D3ACAD-2DD9-445E-AE2B-18F78A3F6A71}" dt="2022-01-11T08:04:58.389" v="2060" actId="478"/>
        <pc:sldMkLst>
          <pc:docMk/>
          <pc:sldMk cId="1070424239" sldId="280"/>
        </pc:sldMkLst>
        <pc:spChg chg="mod">
          <ac:chgData name="Pan, Taixi" userId="f805d5f1-38bd-43fe-90f9-5c78fb73ef58" providerId="ADAL" clId="{51D3ACAD-2DD9-445E-AE2B-18F78A3F6A71}" dt="2022-01-11T04:59:38.339" v="1480" actId="20577"/>
          <ac:spMkLst>
            <pc:docMk/>
            <pc:sldMk cId="1070424239" sldId="280"/>
            <ac:spMk id="2" creationId="{7D163546-C405-4252-B183-772BBA1A10BD}"/>
          </ac:spMkLst>
        </pc:spChg>
        <pc:spChg chg="add del mod">
          <ac:chgData name="Pan, Taixi" userId="f805d5f1-38bd-43fe-90f9-5c78fb73ef58" providerId="ADAL" clId="{51D3ACAD-2DD9-445E-AE2B-18F78A3F6A71}" dt="2022-01-11T08:04:58.389" v="2060" actId="478"/>
          <ac:spMkLst>
            <pc:docMk/>
            <pc:sldMk cId="1070424239" sldId="280"/>
            <ac:spMk id="3" creationId="{1597C8F1-F14A-4DC3-800B-0608C16DE399}"/>
          </ac:spMkLst>
        </pc:spChg>
        <pc:spChg chg="add del mod">
          <ac:chgData name="Pan, Taixi" userId="f805d5f1-38bd-43fe-90f9-5c78fb73ef58" providerId="ADAL" clId="{51D3ACAD-2DD9-445E-AE2B-18F78A3F6A71}" dt="2022-01-11T08:04:57.826" v="2059" actId="478"/>
          <ac:spMkLst>
            <pc:docMk/>
            <pc:sldMk cId="1070424239" sldId="280"/>
            <ac:spMk id="6" creationId="{403BD128-2B5C-4FD5-BB4F-1FD2F0FC1CBD}"/>
          </ac:spMkLst>
        </pc:spChg>
        <pc:spChg chg="del mod">
          <ac:chgData name="Pan, Taixi" userId="f805d5f1-38bd-43fe-90f9-5c78fb73ef58" providerId="ADAL" clId="{51D3ACAD-2DD9-445E-AE2B-18F78A3F6A71}" dt="2022-01-11T04:59:40.600" v="1482"/>
          <ac:spMkLst>
            <pc:docMk/>
            <pc:sldMk cId="1070424239" sldId="280"/>
            <ac:spMk id="6" creationId="{B4E6D2DF-A5FD-4764-8BA4-5392F84EAC47}"/>
          </ac:spMkLst>
        </pc:spChg>
        <pc:picChg chg="add mod">
          <ac:chgData name="Pan, Taixi" userId="f805d5f1-38bd-43fe-90f9-5c78fb73ef58" providerId="ADAL" clId="{51D3ACAD-2DD9-445E-AE2B-18F78A3F6A71}" dt="2022-01-11T05:10:38.763" v="1489" actId="14100"/>
          <ac:picMkLst>
            <pc:docMk/>
            <pc:sldMk cId="1070424239" sldId="280"/>
            <ac:picMk id="5" creationId="{220192AB-1D10-43A6-8AC8-7FDAD028B936}"/>
          </ac:picMkLst>
        </pc:picChg>
      </pc:sldChg>
      <pc:sldChg chg="modSp add mod">
        <pc:chgData name="Pan, Taixi" userId="f805d5f1-38bd-43fe-90f9-5c78fb73ef58" providerId="ADAL" clId="{51D3ACAD-2DD9-445E-AE2B-18F78A3F6A71}" dt="2022-01-11T08:02:52.543" v="1883" actId="313"/>
        <pc:sldMkLst>
          <pc:docMk/>
          <pc:sldMk cId="1101010241" sldId="281"/>
        </pc:sldMkLst>
        <pc:spChg chg="mod">
          <ac:chgData name="Pan, Taixi" userId="f805d5f1-38bd-43fe-90f9-5c78fb73ef58" providerId="ADAL" clId="{51D3ACAD-2DD9-445E-AE2B-18F78A3F6A71}" dt="2022-01-11T08:02:52.543" v="1883" actId="313"/>
          <ac:spMkLst>
            <pc:docMk/>
            <pc:sldMk cId="1101010241" sldId="281"/>
            <ac:spMk id="6" creationId="{B4E6D2DF-A5FD-4764-8BA4-5392F84EAC47}"/>
          </ac:spMkLst>
        </pc:spChg>
      </pc:sldChg>
      <pc:sldChg chg="modSp add mod">
        <pc:chgData name="Pan, Taixi" userId="f805d5f1-38bd-43fe-90f9-5c78fb73ef58" providerId="ADAL" clId="{51D3ACAD-2DD9-445E-AE2B-18F78A3F6A71}" dt="2022-01-11T06:56:36.667" v="1659" actId="6549"/>
        <pc:sldMkLst>
          <pc:docMk/>
          <pc:sldMk cId="2757731076" sldId="282"/>
        </pc:sldMkLst>
        <pc:graphicFrameChg chg="modGraphic">
          <ac:chgData name="Pan, Taixi" userId="f805d5f1-38bd-43fe-90f9-5c78fb73ef58" providerId="ADAL" clId="{51D3ACAD-2DD9-445E-AE2B-18F78A3F6A71}" dt="2022-01-11T06:56:36.667" v="1659" actId="6549"/>
          <ac:graphicFrameMkLst>
            <pc:docMk/>
            <pc:sldMk cId="2757731076" sldId="282"/>
            <ac:graphicFrameMk id="4" creationId="{589BB823-1F19-42D2-BA05-38AA0B8C5D43}"/>
          </ac:graphicFrameMkLst>
        </pc:graphicFrameChg>
      </pc:sldChg>
      <pc:sldChg chg="add">
        <pc:chgData name="Pan, Taixi" userId="f805d5f1-38bd-43fe-90f9-5c78fb73ef58" providerId="ADAL" clId="{51D3ACAD-2DD9-445E-AE2B-18F78A3F6A71}" dt="2022-01-11T06:56:21.654" v="1657"/>
        <pc:sldMkLst>
          <pc:docMk/>
          <pc:sldMk cId="1978325113" sldId="283"/>
        </pc:sldMkLst>
      </pc:sldChg>
      <pc:sldChg chg="delSp modSp add mod">
        <pc:chgData name="Pan, Taixi" userId="f805d5f1-38bd-43fe-90f9-5c78fb73ef58" providerId="ADAL" clId="{51D3ACAD-2DD9-445E-AE2B-18F78A3F6A71}" dt="2022-01-11T08:05:01.093" v="2062" actId="478"/>
        <pc:sldMkLst>
          <pc:docMk/>
          <pc:sldMk cId="2607136922" sldId="284"/>
        </pc:sldMkLst>
        <pc:spChg chg="del mod">
          <ac:chgData name="Pan, Taixi" userId="f805d5f1-38bd-43fe-90f9-5c78fb73ef58" providerId="ADAL" clId="{51D3ACAD-2DD9-445E-AE2B-18F78A3F6A71}" dt="2022-01-11T08:05:01.093" v="2062" actId="478"/>
          <ac:spMkLst>
            <pc:docMk/>
            <pc:sldMk cId="2607136922" sldId="284"/>
            <ac:spMk id="6" creationId="{403BD128-2B5C-4FD5-BB4F-1FD2F0FC1CBD}"/>
          </ac:spMkLst>
        </pc:spChg>
      </pc:sldChg>
      <pc:sldChg chg="add">
        <pc:chgData name="Pan, Taixi" userId="f805d5f1-38bd-43fe-90f9-5c78fb73ef58" providerId="ADAL" clId="{51D3ACAD-2DD9-445E-AE2B-18F78A3F6A71}" dt="2022-01-11T08:04:55.372" v="2058"/>
        <pc:sldMkLst>
          <pc:docMk/>
          <pc:sldMk cId="1370378329" sldId="285"/>
        </pc:sldMkLst>
      </pc:sldChg>
      <pc:sldChg chg="modSp mod">
        <pc:chgData name="Pan, Taixi" userId="f805d5f1-38bd-43fe-90f9-5c78fb73ef58" providerId="ADAL" clId="{51D3ACAD-2DD9-445E-AE2B-18F78A3F6A71}" dt="2022-01-11T09:27:20.076" v="2066" actId="20577"/>
        <pc:sldMkLst>
          <pc:docMk/>
          <pc:sldMk cId="2816051634" sldId="290"/>
        </pc:sldMkLst>
        <pc:spChg chg="mod">
          <ac:chgData name="Pan, Taixi" userId="f805d5f1-38bd-43fe-90f9-5c78fb73ef58" providerId="ADAL" clId="{51D3ACAD-2DD9-445E-AE2B-18F78A3F6A71}" dt="2022-01-11T09:27:20.076" v="2066" actId="20577"/>
          <ac:spMkLst>
            <pc:docMk/>
            <pc:sldMk cId="2816051634" sldId="290"/>
            <ac:spMk id="2" creationId="{1C24B453-F2E7-AB4E-B0D2-717961CA0041}"/>
          </ac:spMkLst>
        </pc:spChg>
      </pc:sldChg>
      <pc:sldChg chg="modSp new mod">
        <pc:chgData name="Pan, Taixi" userId="f805d5f1-38bd-43fe-90f9-5c78fb73ef58" providerId="ADAL" clId="{51D3ACAD-2DD9-445E-AE2B-18F78A3F6A71}" dt="2022-01-11T09:32:25.116" v="2179" actId="20577"/>
        <pc:sldMkLst>
          <pc:docMk/>
          <pc:sldMk cId="1469861100" sldId="291"/>
        </pc:sldMkLst>
        <pc:spChg chg="mod">
          <ac:chgData name="Pan, Taixi" userId="f805d5f1-38bd-43fe-90f9-5c78fb73ef58" providerId="ADAL" clId="{51D3ACAD-2DD9-445E-AE2B-18F78A3F6A71}" dt="2022-01-11T09:29:09.653" v="2118" actId="20577"/>
          <ac:spMkLst>
            <pc:docMk/>
            <pc:sldMk cId="1469861100" sldId="291"/>
            <ac:spMk id="2" creationId="{64A2344F-3C63-44E2-BC05-A69D0807100F}"/>
          </ac:spMkLst>
        </pc:spChg>
        <pc:spChg chg="mod">
          <ac:chgData name="Pan, Taixi" userId="f805d5f1-38bd-43fe-90f9-5c78fb73ef58" providerId="ADAL" clId="{51D3ACAD-2DD9-445E-AE2B-18F78A3F6A71}" dt="2022-01-11T09:32:25.116" v="2179" actId="20577"/>
          <ac:spMkLst>
            <pc:docMk/>
            <pc:sldMk cId="1469861100" sldId="291"/>
            <ac:spMk id="3" creationId="{6BF61129-C7DF-4C9D-9384-1BAA09A2DB7F}"/>
          </ac:spMkLst>
        </pc:spChg>
      </pc:sldChg>
    </pc:docChg>
  </pc:docChgLst>
  <pc:docChgLst>
    <pc:chgData name="Garcia Arredondo, Javier" userId="S::jg2121@ic.ac.uk::76f07fa2-3751-4624-bbe9-b1b9a8efe1e9" providerId="AD" clId="Web-{68784C39-959F-4645-B304-EB8A851AFC53}"/>
    <pc:docChg chg="addSld modSld">
      <pc:chgData name="Garcia Arredondo, Javier" userId="S::jg2121@ic.ac.uk::76f07fa2-3751-4624-bbe9-b1b9a8efe1e9" providerId="AD" clId="Web-{68784C39-959F-4645-B304-EB8A851AFC53}" dt="2022-01-10T19:51:30.214" v="13" actId="20577"/>
      <pc:docMkLst>
        <pc:docMk/>
      </pc:docMkLst>
      <pc:sldChg chg="modSp new">
        <pc:chgData name="Garcia Arredondo, Javier" userId="S::jg2121@ic.ac.uk::76f07fa2-3751-4624-bbe9-b1b9a8efe1e9" providerId="AD" clId="Web-{68784C39-959F-4645-B304-EB8A851AFC53}" dt="2022-01-10T19:51:30.214" v="13" actId="20577"/>
        <pc:sldMkLst>
          <pc:docMk/>
          <pc:sldMk cId="2315505725" sldId="258"/>
        </pc:sldMkLst>
        <pc:spChg chg="mod">
          <ac:chgData name="Garcia Arredondo, Javier" userId="S::jg2121@ic.ac.uk::76f07fa2-3751-4624-bbe9-b1b9a8efe1e9" providerId="AD" clId="Web-{68784C39-959F-4645-B304-EB8A851AFC53}" dt="2022-01-10T19:48:23.709" v="3" actId="20577"/>
          <ac:spMkLst>
            <pc:docMk/>
            <pc:sldMk cId="2315505725" sldId="258"/>
            <ac:spMk id="2" creationId="{AA5B1D01-4541-49AA-AE6A-AE7C0AAC1782}"/>
          </ac:spMkLst>
        </pc:spChg>
        <pc:spChg chg="mod">
          <ac:chgData name="Garcia Arredondo, Javier" userId="S::jg2121@ic.ac.uk::76f07fa2-3751-4624-bbe9-b1b9a8efe1e9" providerId="AD" clId="Web-{68784C39-959F-4645-B304-EB8A851AFC53}" dt="2022-01-10T19:51:30.214" v="13" actId="20577"/>
          <ac:spMkLst>
            <pc:docMk/>
            <pc:sldMk cId="2315505725" sldId="258"/>
            <ac:spMk id="3" creationId="{972E54A5-EF7B-429D-B48C-9A5F56AA1BF9}"/>
          </ac:spMkLst>
        </pc:spChg>
      </pc:sldChg>
      <pc:sldChg chg="new">
        <pc:chgData name="Garcia Arredondo, Javier" userId="S::jg2121@ic.ac.uk::76f07fa2-3751-4624-bbe9-b1b9a8efe1e9" providerId="AD" clId="Web-{68784C39-959F-4645-B304-EB8A851AFC53}" dt="2022-01-10T19:48:16.069" v="1"/>
        <pc:sldMkLst>
          <pc:docMk/>
          <pc:sldMk cId="2755710348" sldId="259"/>
        </pc:sldMkLst>
      </pc:sldChg>
    </pc:docChg>
  </pc:docChgLst>
  <pc:docChgLst>
    <pc:chgData name="Li, Yuang" userId="S::yl4519@ic.ac.uk::8ca8e330-8d72-4d62-b788-215f0dc4f076" providerId="AD" clId="Web-{FC84323A-827F-43EB-A5AF-325FAA3E0E4E}"/>
    <pc:docChg chg="addSld delSld modSld sldOrd">
      <pc:chgData name="Li, Yuang" userId="S::yl4519@ic.ac.uk::8ca8e330-8d72-4d62-b788-215f0dc4f076" providerId="AD" clId="Web-{FC84323A-827F-43EB-A5AF-325FAA3E0E4E}" dt="2022-01-10T23:31:59.136" v="427"/>
      <pc:docMkLst>
        <pc:docMk/>
      </pc:docMkLst>
      <pc:sldChg chg="modSp new del ord">
        <pc:chgData name="Li, Yuang" userId="S::yl4519@ic.ac.uk::8ca8e330-8d72-4d62-b788-215f0dc4f076" providerId="AD" clId="Web-{FC84323A-827F-43EB-A5AF-325FAA3E0E4E}" dt="2022-01-10T22:53:48.385" v="41"/>
        <pc:sldMkLst>
          <pc:docMk/>
          <pc:sldMk cId="1141679453" sldId="264"/>
        </pc:sldMkLst>
        <pc:spChg chg="mod">
          <ac:chgData name="Li, Yuang" userId="S::yl4519@ic.ac.uk::8ca8e330-8d72-4d62-b788-215f0dc4f076" providerId="AD" clId="Web-{FC84323A-827F-43EB-A5AF-325FAA3E0E4E}" dt="2022-01-10T22:41:46.680" v="28" actId="20577"/>
          <ac:spMkLst>
            <pc:docMk/>
            <pc:sldMk cId="1141679453" sldId="264"/>
            <ac:spMk id="2" creationId="{5E5E0F0C-D297-4CA3-AF05-C5F9A9D416D6}"/>
          </ac:spMkLst>
        </pc:spChg>
        <pc:spChg chg="mod">
          <ac:chgData name="Li, Yuang" userId="S::yl4519@ic.ac.uk::8ca8e330-8d72-4d62-b788-215f0dc4f076" providerId="AD" clId="Web-{FC84323A-827F-43EB-A5AF-325FAA3E0E4E}" dt="2022-01-10T22:52:42.321" v="39" actId="20577"/>
          <ac:spMkLst>
            <pc:docMk/>
            <pc:sldMk cId="1141679453" sldId="264"/>
            <ac:spMk id="3" creationId="{8063F420-BC1E-4360-B989-8769E36C0757}"/>
          </ac:spMkLst>
        </pc:spChg>
      </pc:sldChg>
      <pc:sldChg chg="addSp delSp modSp new del mod setBg">
        <pc:chgData name="Li, Yuang" userId="S::yl4519@ic.ac.uk::8ca8e330-8d72-4d62-b788-215f0dc4f076" providerId="AD" clId="Web-{FC84323A-827F-43EB-A5AF-325FAA3E0E4E}" dt="2022-01-10T22:56:56.405" v="65"/>
        <pc:sldMkLst>
          <pc:docMk/>
          <pc:sldMk cId="2702751733" sldId="265"/>
        </pc:sldMkLst>
        <pc:spChg chg="del mod">
          <ac:chgData name="Li, Yuang" userId="S::yl4519@ic.ac.uk::8ca8e330-8d72-4d62-b788-215f0dc4f076" providerId="AD" clId="Web-{FC84323A-827F-43EB-A5AF-325FAA3E0E4E}" dt="2022-01-10T22:56:38.404" v="61"/>
          <ac:spMkLst>
            <pc:docMk/>
            <pc:sldMk cId="2702751733" sldId="265"/>
            <ac:spMk id="2" creationId="{F65DEAAF-2F7A-4908-8B6F-3E379B33628A}"/>
          </ac:spMkLst>
        </pc:spChg>
        <pc:spChg chg="del">
          <ac:chgData name="Li, Yuang" userId="S::yl4519@ic.ac.uk::8ca8e330-8d72-4d62-b788-215f0dc4f076" providerId="AD" clId="Web-{FC84323A-827F-43EB-A5AF-325FAA3E0E4E}" dt="2022-01-10T22:53:57.604" v="42"/>
          <ac:spMkLst>
            <pc:docMk/>
            <pc:sldMk cId="2702751733" sldId="265"/>
            <ac:spMk id="3" creationId="{39614A50-1845-4513-8ADB-76EF3B00B7F0}"/>
          </ac:spMkLst>
        </pc:spChg>
        <pc:spChg chg="mod">
          <ac:chgData name="Li, Yuang" userId="S::yl4519@ic.ac.uk::8ca8e330-8d72-4d62-b788-215f0dc4f076" providerId="AD" clId="Web-{FC84323A-827F-43EB-A5AF-325FAA3E0E4E}" dt="2022-01-10T22:54:36.151" v="43"/>
          <ac:spMkLst>
            <pc:docMk/>
            <pc:sldMk cId="2702751733" sldId="265"/>
            <ac:spMk id="4" creationId="{05AB1966-BC40-4FDE-9C2F-DFD85F769E3E}"/>
          </ac:spMkLst>
        </pc:spChg>
        <pc:spChg chg="add del mod">
          <ac:chgData name="Li, Yuang" userId="S::yl4519@ic.ac.uk::8ca8e330-8d72-4d62-b788-215f0dc4f076" providerId="AD" clId="Web-{FC84323A-827F-43EB-A5AF-325FAA3E0E4E}" dt="2022-01-10T22:55:11.652" v="49"/>
          <ac:spMkLst>
            <pc:docMk/>
            <pc:sldMk cId="2702751733" sldId="265"/>
            <ac:spMk id="7" creationId="{1BFBFCC4-5910-44DF-9084-82C1B7966B32}"/>
          </ac:spMkLst>
        </pc:spChg>
        <pc:spChg chg="add">
          <ac:chgData name="Li, Yuang" userId="S::yl4519@ic.ac.uk::8ca8e330-8d72-4d62-b788-215f0dc4f076" providerId="AD" clId="Web-{FC84323A-827F-43EB-A5AF-325FAA3E0E4E}" dt="2022-01-10T22:56:41.936" v="62"/>
          <ac:spMkLst>
            <pc:docMk/>
            <pc:sldMk cId="2702751733" sldId="265"/>
            <ac:spMk id="9" creationId="{7F69C3A2-B879-4DBD-8F85-A7F22C6F5FCE}"/>
          </ac:spMkLst>
        </pc:spChg>
        <pc:spChg chg="add">
          <ac:chgData name="Li, Yuang" userId="S::yl4519@ic.ac.uk::8ca8e330-8d72-4d62-b788-215f0dc4f076" providerId="AD" clId="Web-{FC84323A-827F-43EB-A5AF-325FAA3E0E4E}" dt="2022-01-10T22:54:36.151" v="43"/>
          <ac:spMkLst>
            <pc:docMk/>
            <pc:sldMk cId="2702751733" sldId="265"/>
            <ac:spMk id="10" creationId="{4038CB10-1F5C-4D54-9DF7-12586DE5B007}"/>
          </ac:spMkLst>
        </pc:spChg>
        <pc:spChg chg="add">
          <ac:chgData name="Li, Yuang" userId="S::yl4519@ic.ac.uk::8ca8e330-8d72-4d62-b788-215f0dc4f076" providerId="AD" clId="Web-{FC84323A-827F-43EB-A5AF-325FAA3E0E4E}" dt="2022-01-10T22:54:36.151" v="43"/>
          <ac:spMkLst>
            <pc:docMk/>
            <pc:sldMk cId="2702751733" sldId="265"/>
            <ac:spMk id="12" creationId="{73ED6512-6858-4552-B699-9A97FE9A4EA2}"/>
          </ac:spMkLst>
        </pc:spChg>
        <pc:picChg chg="add del mod ord modCrop">
          <ac:chgData name="Li, Yuang" userId="S::yl4519@ic.ac.uk::8ca8e330-8d72-4d62-b788-215f0dc4f076" providerId="AD" clId="Web-{FC84323A-827F-43EB-A5AF-325FAA3E0E4E}" dt="2022-01-10T22:55:02.136" v="48"/>
          <ac:picMkLst>
            <pc:docMk/>
            <pc:sldMk cId="2702751733" sldId="265"/>
            <ac:picMk id="5" creationId="{3C0DBB14-FA7B-4B9D-AE31-F876A91A7797}"/>
          </ac:picMkLst>
        </pc:picChg>
        <pc:picChg chg="add mod ord modCrop">
          <ac:chgData name="Li, Yuang" userId="S::yl4519@ic.ac.uk::8ca8e330-8d72-4d62-b788-215f0dc4f076" providerId="AD" clId="Web-{FC84323A-827F-43EB-A5AF-325FAA3E0E4E}" dt="2022-01-10T22:56:04.497" v="60" actId="14100"/>
          <ac:picMkLst>
            <pc:docMk/>
            <pc:sldMk cId="2702751733" sldId="265"/>
            <ac:picMk id="8" creationId="{2EAB9299-5C3B-4ACE-BA32-76C870980B1B}"/>
          </ac:picMkLst>
        </pc:picChg>
      </pc:sldChg>
      <pc:sldChg chg="addSp modSp new add del modNotes">
        <pc:chgData name="Li, Yuang" userId="S::yl4519@ic.ac.uk::8ca8e330-8d72-4d62-b788-215f0dc4f076" providerId="AD" clId="Web-{FC84323A-827F-43EB-A5AF-325FAA3E0E4E}" dt="2022-01-10T23:21:18.152" v="240"/>
        <pc:sldMkLst>
          <pc:docMk/>
          <pc:sldMk cId="1198849201" sldId="266"/>
        </pc:sldMkLst>
        <pc:picChg chg="add mod">
          <ac:chgData name="Li, Yuang" userId="S::yl4519@ic.ac.uk::8ca8e330-8d72-4d62-b788-215f0dc4f076" providerId="AD" clId="Web-{FC84323A-827F-43EB-A5AF-325FAA3E0E4E}" dt="2022-01-10T22:57:18.187" v="67" actId="1076"/>
          <ac:picMkLst>
            <pc:docMk/>
            <pc:sldMk cId="1198849201" sldId="266"/>
            <ac:picMk id="3" creationId="{8ED008F3-82A1-4F29-92AC-676C16C3069A}"/>
          </ac:picMkLst>
        </pc:picChg>
      </pc:sldChg>
      <pc:sldChg chg="addSp modSp new del">
        <pc:chgData name="Li, Yuang" userId="S::yl4519@ic.ac.uk::8ca8e330-8d72-4d62-b788-215f0dc4f076" providerId="AD" clId="Web-{FC84323A-827F-43EB-A5AF-325FAA3E0E4E}" dt="2022-01-10T23:20:25.693" v="229"/>
        <pc:sldMkLst>
          <pc:docMk/>
          <pc:sldMk cId="180756820" sldId="267"/>
        </pc:sldMkLst>
        <pc:picChg chg="add mod">
          <ac:chgData name="Li, Yuang" userId="S::yl4519@ic.ac.uk::8ca8e330-8d72-4d62-b788-215f0dc4f076" providerId="AD" clId="Web-{FC84323A-827F-43EB-A5AF-325FAA3E0E4E}" dt="2022-01-10T23:19:47.504" v="219" actId="1076"/>
          <ac:picMkLst>
            <pc:docMk/>
            <pc:sldMk cId="180756820" sldId="267"/>
            <ac:picMk id="2" creationId="{05C78C12-2282-4A80-A716-03014C1F5E7A}"/>
          </ac:picMkLst>
        </pc:picChg>
      </pc:sldChg>
      <pc:sldChg chg="addSp modSp new modNotes">
        <pc:chgData name="Li, Yuang" userId="S::yl4519@ic.ac.uk::8ca8e330-8d72-4d62-b788-215f0dc4f076" providerId="AD" clId="Web-{FC84323A-827F-43EB-A5AF-325FAA3E0E4E}" dt="2022-01-10T23:31:59.136" v="427"/>
        <pc:sldMkLst>
          <pc:docMk/>
          <pc:sldMk cId="659114681" sldId="268"/>
        </pc:sldMkLst>
        <pc:spChg chg="mod">
          <ac:chgData name="Li, Yuang" userId="S::yl4519@ic.ac.uk::8ca8e330-8d72-4d62-b788-215f0dc4f076" providerId="AD" clId="Web-{FC84323A-827F-43EB-A5AF-325FAA3E0E4E}" dt="2022-01-10T23:20:20.849" v="228" actId="20577"/>
          <ac:spMkLst>
            <pc:docMk/>
            <pc:sldMk cId="659114681" sldId="268"/>
            <ac:spMk id="2" creationId="{381F9E53-9A0A-497D-B274-24D55CCC79CE}"/>
          </ac:spMkLst>
        </pc:spChg>
        <pc:picChg chg="add mod">
          <ac:chgData name="Li, Yuang" userId="S::yl4519@ic.ac.uk::8ca8e330-8d72-4d62-b788-215f0dc4f076" providerId="AD" clId="Web-{FC84323A-827F-43EB-A5AF-325FAA3E0E4E}" dt="2022-01-10T23:20:15.130" v="223" actId="1076"/>
          <ac:picMkLst>
            <pc:docMk/>
            <pc:sldMk cId="659114681" sldId="268"/>
            <ac:picMk id="4" creationId="{47329AF1-FF38-40BA-9DBA-784E87C8535C}"/>
          </ac:picMkLst>
        </pc:picChg>
      </pc:sldChg>
      <pc:sldChg chg="addSp modSp new modNotes">
        <pc:chgData name="Li, Yuang" userId="S::yl4519@ic.ac.uk::8ca8e330-8d72-4d62-b788-215f0dc4f076" providerId="AD" clId="Web-{FC84323A-827F-43EB-A5AF-325FAA3E0E4E}" dt="2022-01-10T23:29:32.289" v="388" actId="1076"/>
        <pc:sldMkLst>
          <pc:docMk/>
          <pc:sldMk cId="812264443" sldId="269"/>
        </pc:sldMkLst>
        <pc:spChg chg="mod">
          <ac:chgData name="Li, Yuang" userId="S::yl4519@ic.ac.uk::8ca8e330-8d72-4d62-b788-215f0dc4f076" providerId="AD" clId="Web-{FC84323A-827F-43EB-A5AF-325FAA3E0E4E}" dt="2022-01-10T23:20:42.053" v="232" actId="20577"/>
          <ac:spMkLst>
            <pc:docMk/>
            <pc:sldMk cId="812264443" sldId="269"/>
            <ac:spMk id="2" creationId="{76BBE21B-2B4D-41B5-8D41-F622F45AC5B0}"/>
          </ac:spMkLst>
        </pc:spChg>
        <pc:picChg chg="add mod">
          <ac:chgData name="Li, Yuang" userId="S::yl4519@ic.ac.uk::8ca8e330-8d72-4d62-b788-215f0dc4f076" providerId="AD" clId="Web-{FC84323A-827F-43EB-A5AF-325FAA3E0E4E}" dt="2022-01-10T23:29:32.289" v="388" actId="1076"/>
          <ac:picMkLst>
            <pc:docMk/>
            <pc:sldMk cId="812264443" sldId="269"/>
            <ac:picMk id="4" creationId="{2D638A44-45E9-4A8D-8637-651794068332}"/>
          </ac:picMkLst>
        </pc:picChg>
      </pc:sldChg>
    </pc:docChg>
  </pc:docChgLst>
  <pc:docChgLst>
    <pc:chgData name="Li, Yuang" userId="S::yl4519@ic.ac.uk::8ca8e330-8d72-4d62-b788-215f0dc4f076" providerId="AD" clId="Web-{0D11C024-2087-487B-84C6-34633ACEDCD6}"/>
    <pc:docChg chg="modSld">
      <pc:chgData name="Li, Yuang" userId="S::yl4519@ic.ac.uk::8ca8e330-8d72-4d62-b788-215f0dc4f076" providerId="AD" clId="Web-{0D11C024-2087-487B-84C6-34633ACEDCD6}" dt="2022-01-11T10:56:26.254" v="273"/>
      <pc:docMkLst>
        <pc:docMk/>
      </pc:docMkLst>
      <pc:sldChg chg="modNotes">
        <pc:chgData name="Li, Yuang" userId="S::yl4519@ic.ac.uk::8ca8e330-8d72-4d62-b788-215f0dc4f076" providerId="AD" clId="Web-{0D11C024-2087-487B-84C6-34633ACEDCD6}" dt="2022-01-11T10:47:12.317" v="110"/>
        <pc:sldMkLst>
          <pc:docMk/>
          <pc:sldMk cId="1070424239" sldId="280"/>
        </pc:sldMkLst>
      </pc:sldChg>
      <pc:sldChg chg="modNotes">
        <pc:chgData name="Li, Yuang" userId="S::yl4519@ic.ac.uk::8ca8e330-8d72-4d62-b788-215f0dc4f076" providerId="AD" clId="Web-{0D11C024-2087-487B-84C6-34633ACEDCD6}" dt="2022-01-11T10:56:26.254" v="273"/>
        <pc:sldMkLst>
          <pc:docMk/>
          <pc:sldMk cId="2607136922" sldId="284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269430-3371-4DD2-96AC-99FB86A3E492}" type="datetimeFigureOut">
              <a:rPr lang="en-GB"/>
              <a:t>11/01/2022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0F403B-BE63-466E-AD9B-B8F2ACB35BC0}" type="slidenum">
              <a:rPr lang="en-GB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35102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0F403B-BE63-466E-AD9B-B8F2ACB35BC0}" type="slidenum">
              <a:rPr lang="en-GB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83068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0F403B-BE63-466E-AD9B-B8F2ACB35BC0}" type="slidenum">
              <a:rPr lang="en-GB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3028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10F403B-BE63-466E-AD9B-B8F2ACB35BC0}" type="slidenum">
              <a:rPr lang="en-GB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7561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1/11/22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deproject.com/Articles/1210776/WebControls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deproject.com/Articles/1210776/WebControls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deproject.com/Articles/1210776/WebControls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deproject.com/Articles/1210776/WebControls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/3.0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High-throughput Serverless </a:t>
            </a:r>
            <a:r>
              <a:rPr lang="en-US" altLang="zh-CN">
                <a:ea typeface="+mj-lt"/>
                <a:cs typeface="+mj-lt"/>
              </a:rPr>
              <a:t>Tracking System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792538"/>
            <a:ext cx="9144000" cy="15224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Supervisor: Dr. Thomas Heinis</a:t>
            </a:r>
          </a:p>
          <a:p>
            <a:r>
              <a:rPr lang="en-US" err="1">
                <a:ea typeface="+mn-lt"/>
                <a:cs typeface="+mn-lt"/>
              </a:rPr>
              <a:t>Taixi</a:t>
            </a:r>
            <a:r>
              <a:rPr lang="en-US">
                <a:ea typeface="+mn-lt"/>
                <a:cs typeface="+mn-lt"/>
              </a:rPr>
              <a:t> Pan (tp1119), Javier Garcia (jg2121), Stefan Neamtu (sn1319), </a:t>
            </a:r>
            <a:r>
              <a:rPr lang="en-US" err="1">
                <a:ea typeface="+mn-lt"/>
                <a:cs typeface="+mn-lt"/>
              </a:rPr>
              <a:t>Yuang</a:t>
            </a:r>
            <a:r>
              <a:rPr lang="en-US">
                <a:ea typeface="+mn-lt"/>
                <a:cs typeface="+mn-lt"/>
              </a:rPr>
              <a:t> Li (yl4519), </a:t>
            </a:r>
            <a:r>
              <a:rPr lang="en-US" err="1">
                <a:ea typeface="+mn-lt"/>
                <a:cs typeface="+mn-lt"/>
              </a:rPr>
              <a:t>Feifan</a:t>
            </a:r>
            <a:r>
              <a:rPr lang="en-US">
                <a:ea typeface="+mn-lt"/>
                <a:cs typeface="+mn-lt"/>
              </a:rPr>
              <a:t> Fan (ff519)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63546-C405-4252-B183-772BBA1A1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Device position upload: AWS IoT Core</a:t>
            </a: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678CB33F-6ED9-47DD-A3A5-968855DD293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5" t="1899" r="69882" b="41396"/>
          <a:stretch/>
        </p:blipFill>
        <p:spPr>
          <a:xfrm>
            <a:off x="0" y="1874875"/>
            <a:ext cx="2955925" cy="3889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E6D2DF-A5FD-4764-8BA4-5392F84EAC47}"/>
              </a:ext>
            </a:extLst>
          </p:cNvPr>
          <p:cNvSpPr txBox="1"/>
          <p:nvPr/>
        </p:nvSpPr>
        <p:spPr>
          <a:xfrm>
            <a:off x="3881336" y="2140085"/>
            <a:ext cx="747084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4000"/>
              <a:t>Each device is treated as an IoT Thing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altLang="zh-CN" sz="4000"/>
              <a:t>Device can publish messages to AWS IoT Core using MQTT protocol.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8289362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63546-C405-4252-B183-772BBA1A1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Device position upload: AWS IoT Core</a:t>
            </a: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678CB33F-6ED9-47DD-A3A5-968855DD293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5" t="1899" r="69882" b="41396"/>
          <a:stretch/>
        </p:blipFill>
        <p:spPr>
          <a:xfrm>
            <a:off x="0" y="1874875"/>
            <a:ext cx="2955925" cy="3889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E6D2DF-A5FD-4764-8BA4-5392F84EAC47}"/>
              </a:ext>
            </a:extLst>
          </p:cNvPr>
          <p:cNvSpPr txBox="1"/>
          <p:nvPr/>
        </p:nvSpPr>
        <p:spPr>
          <a:xfrm>
            <a:off x="3881336" y="2140085"/>
            <a:ext cx="747084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/>
              <a:t>MQTT protocol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000"/>
              <a:t>The standard for IoT messaging.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000"/>
              <a:t>Lightweight and efficient.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000"/>
              <a:t>Device publish to a “topic”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1101010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63546-C405-4252-B183-772BBA1A1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Device position upload: AWS IoT Core</a:t>
            </a: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678CB33F-6ED9-47DD-A3A5-968855DD293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5" t="1899" r="69882" b="41396"/>
          <a:stretch/>
        </p:blipFill>
        <p:spPr>
          <a:xfrm>
            <a:off x="0" y="1874875"/>
            <a:ext cx="2955925" cy="3889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E6D2DF-A5FD-4764-8BA4-5392F84EAC47}"/>
              </a:ext>
            </a:extLst>
          </p:cNvPr>
          <p:cNvSpPr txBox="1"/>
          <p:nvPr/>
        </p:nvSpPr>
        <p:spPr>
          <a:xfrm>
            <a:off x="3881336" y="2140085"/>
            <a:ext cx="74708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/>
              <a:t>Sample MQTT message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356292B8-1E55-4999-A8E4-3C523CF0D4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1804" y="3141726"/>
            <a:ext cx="5285926" cy="28623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"payload":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"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deviceid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": "AWS-1234",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"timestamp": 1604940328,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"location":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  "</a:t>
            </a:r>
            <a:r>
              <a:rPr kumimoji="0" lang="en-US" altLang="en-US" b="0" i="0" u="none" strike="noStrike" cap="none" normalizeH="0" baseline="0" err="1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lat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": 49.2819,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  "long": -123.1187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  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  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Arial Unicode MS"/>
                <a:ea typeface="JetBrains Mono"/>
              </a:rPr>
              <a:t>}</a:t>
            </a:r>
            <a:endParaRPr kumimoji="0" lang="en-US" altLang="en-US" sz="2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0854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63546-C405-4252-B183-772BBA1A1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Device position upload: AWS IoT Core</a:t>
            </a: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678CB33F-6ED9-47DD-A3A5-968855DD293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5" t="1899" r="69882" b="41396"/>
          <a:stretch/>
        </p:blipFill>
        <p:spPr>
          <a:xfrm>
            <a:off x="0" y="1874875"/>
            <a:ext cx="2955925" cy="38893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E6D2DF-A5FD-4764-8BA4-5392F84EAC47}"/>
              </a:ext>
            </a:extLst>
          </p:cNvPr>
          <p:cNvSpPr txBox="1"/>
          <p:nvPr/>
        </p:nvSpPr>
        <p:spPr>
          <a:xfrm>
            <a:off x="3881336" y="2140085"/>
            <a:ext cx="747084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/>
              <a:t>MQTT authentication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4000"/>
              <a:t>Device use private key and certificate to authenticate.</a:t>
            </a:r>
          </a:p>
        </p:txBody>
      </p:sp>
    </p:spTree>
    <p:extLst>
      <p:ext uri="{BB962C8B-B14F-4D97-AF65-F5344CB8AC3E}">
        <p14:creationId xmlns:p14="http://schemas.microsoft.com/office/powerpoint/2010/main" val="27416234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63546-C405-4252-B183-772BBA1A1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 messages to AWS Location Trackers</a:t>
            </a:r>
          </a:p>
        </p:txBody>
      </p:sp>
      <p:pic>
        <p:nvPicPr>
          <p:cNvPr id="3" name="Picture 8" descr="Diagram&#10;&#10;Description automatically generated">
            <a:extLst>
              <a:ext uri="{FF2B5EF4-FFF2-40B4-BE49-F238E27FC236}">
                <a16:creationId xmlns:a16="http://schemas.microsoft.com/office/drawing/2014/main" id="{11630821-F28F-40BC-9766-7B139FB23A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659" r="815"/>
          <a:stretch/>
        </p:blipFill>
        <p:spPr>
          <a:xfrm>
            <a:off x="1741945" y="1689445"/>
            <a:ext cx="8710804" cy="470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24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63546-C405-4252-B183-772BBA1A1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 messages to AWS Location Trackers</a:t>
            </a: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678CB33F-6ED9-47DD-A3A5-968855DD293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5" t="1899" r="69882" b="41396"/>
          <a:stretch/>
        </p:blipFill>
        <p:spPr>
          <a:xfrm>
            <a:off x="0" y="1874875"/>
            <a:ext cx="2955925" cy="3889300"/>
          </a:xfrm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20192AB-1D10-43A6-8AC8-7FDAD028B9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6859" y="1552955"/>
            <a:ext cx="8866655" cy="4808933"/>
          </a:xfrm>
          <a:prstGeom prst="rect">
            <a:avLst/>
          </a:prstGeom>
        </p:spPr>
      </p:pic>
      <p:sp>
        <p:nvSpPr>
          <p:cNvPr id="8" name="Flowchart: Sequential Access Storage 7">
            <a:extLst>
              <a:ext uri="{FF2B5EF4-FFF2-40B4-BE49-F238E27FC236}">
                <a16:creationId xmlns:a16="http://schemas.microsoft.com/office/drawing/2014/main" id="{238D493E-DAF8-47A3-869A-D76B086E627A}"/>
              </a:ext>
            </a:extLst>
          </p:cNvPr>
          <p:cNvSpPr/>
          <p:nvPr/>
        </p:nvSpPr>
        <p:spPr>
          <a:xfrm flipH="1">
            <a:off x="8295421" y="3524033"/>
            <a:ext cx="3050483" cy="2846809"/>
          </a:xfrm>
          <a:prstGeom prst="flowChartMagnetic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ea typeface="+mn-lt"/>
                <a:cs typeface="+mn-lt"/>
              </a:rPr>
              <a:t>Will trigger a lambda to process the message.</a:t>
            </a:r>
          </a:p>
        </p:txBody>
      </p:sp>
    </p:spTree>
    <p:extLst>
      <p:ext uri="{BB962C8B-B14F-4D97-AF65-F5344CB8AC3E}">
        <p14:creationId xmlns:p14="http://schemas.microsoft.com/office/powerpoint/2010/main" val="13703783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63546-C405-4252-B183-772BBA1A1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Forward messages to AWS Location Trackers</a:t>
            </a:r>
          </a:p>
        </p:txBody>
      </p:sp>
      <p:pic>
        <p:nvPicPr>
          <p:cNvPr id="9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6051188E-1513-4258-98EF-753C79322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050" y="2095541"/>
            <a:ext cx="10963899" cy="3623590"/>
          </a:xfrm>
          <a:prstGeom prst="rect">
            <a:avLst/>
          </a:prstGeom>
        </p:spPr>
      </p:pic>
      <p:sp>
        <p:nvSpPr>
          <p:cNvPr id="3" name="Flowchart: Sequential Access Storage 2">
            <a:extLst>
              <a:ext uri="{FF2B5EF4-FFF2-40B4-BE49-F238E27FC236}">
                <a16:creationId xmlns:a16="http://schemas.microsoft.com/office/drawing/2014/main" id="{1597C8F1-F14A-4DC3-800B-0608C16DE399}"/>
              </a:ext>
            </a:extLst>
          </p:cNvPr>
          <p:cNvSpPr/>
          <p:nvPr/>
        </p:nvSpPr>
        <p:spPr>
          <a:xfrm flipH="1">
            <a:off x="8184180" y="2995638"/>
            <a:ext cx="3250716" cy="2412970"/>
          </a:xfrm>
          <a:prstGeom prst="flowChartMagneticTa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/>
              <a:t>Triggered by messages published to this topic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D579C2A-8C84-9D4D-A538-F9427E56F33A}"/>
              </a:ext>
            </a:extLst>
          </p:cNvPr>
          <p:cNvSpPr/>
          <p:nvPr/>
        </p:nvSpPr>
        <p:spPr>
          <a:xfrm>
            <a:off x="2940909" y="4053016"/>
            <a:ext cx="840260" cy="1359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136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751EE-C293-4D42-B887-011E922A9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Interactive Frontend</a:t>
            </a:r>
          </a:p>
        </p:txBody>
      </p:sp>
      <p:pic>
        <p:nvPicPr>
          <p:cNvPr id="5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96A19F13-22A2-014C-A58A-B405DE8147D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1" r="4950"/>
          <a:stretch/>
        </p:blipFill>
        <p:spPr>
          <a:xfrm>
            <a:off x="6552383" y="3891693"/>
            <a:ext cx="4399006" cy="2332682"/>
          </a:xfrm>
          <a:prstGeom prst="rect">
            <a:avLst/>
          </a:prstGeom>
        </p:spPr>
      </p:pic>
      <p:pic>
        <p:nvPicPr>
          <p:cNvPr id="7" name="Picture 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6F399F5-5DC7-9E4C-AD45-47013ECC28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1" r="3048"/>
          <a:stretch/>
        </p:blipFill>
        <p:spPr>
          <a:xfrm>
            <a:off x="6552383" y="1394771"/>
            <a:ext cx="4216786" cy="2174961"/>
          </a:xfrm>
          <a:prstGeom prst="rect">
            <a:avLst/>
          </a:prstGeom>
        </p:spPr>
      </p:pic>
      <p:sp>
        <p:nvSpPr>
          <p:cNvPr id="8" name="Striped Right Arrow 7">
            <a:extLst>
              <a:ext uri="{FF2B5EF4-FFF2-40B4-BE49-F238E27FC236}">
                <a16:creationId xmlns:a16="http://schemas.microsoft.com/office/drawing/2014/main" id="{2DF7887D-62B0-A64F-B7C3-214918BA65E9}"/>
              </a:ext>
            </a:extLst>
          </p:cNvPr>
          <p:cNvSpPr/>
          <p:nvPr/>
        </p:nvSpPr>
        <p:spPr>
          <a:xfrm>
            <a:off x="5358183" y="3730712"/>
            <a:ext cx="722869" cy="321961"/>
          </a:xfrm>
          <a:prstGeom prst="striped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EA7AD1A0-69C7-0747-9724-770DEE1894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92" y="2956870"/>
            <a:ext cx="4199925" cy="2174961"/>
          </a:xfrm>
          <a:prstGeom prst="rect">
            <a:avLst/>
          </a:prstGeom>
        </p:spPr>
      </p:pic>
      <p:sp>
        <p:nvSpPr>
          <p:cNvPr id="11" name="Round Diagonal Corner of Rectangle 10">
            <a:extLst>
              <a:ext uri="{FF2B5EF4-FFF2-40B4-BE49-F238E27FC236}">
                <a16:creationId xmlns:a16="http://schemas.microsoft.com/office/drawing/2014/main" id="{B4DBF3A8-373F-8D44-9467-4637EF36C9D0}"/>
              </a:ext>
            </a:extLst>
          </p:cNvPr>
          <p:cNvSpPr/>
          <p:nvPr/>
        </p:nvSpPr>
        <p:spPr>
          <a:xfrm>
            <a:off x="922592" y="2222436"/>
            <a:ext cx="1309817" cy="407773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Abstraction</a:t>
            </a:r>
          </a:p>
        </p:txBody>
      </p:sp>
      <p:sp>
        <p:nvSpPr>
          <p:cNvPr id="12" name="Round Diagonal Corner of Rectangle 11">
            <a:extLst>
              <a:ext uri="{FF2B5EF4-FFF2-40B4-BE49-F238E27FC236}">
                <a16:creationId xmlns:a16="http://schemas.microsoft.com/office/drawing/2014/main" id="{841CBB94-F586-9E49-8C69-96AF359CD283}"/>
              </a:ext>
            </a:extLst>
          </p:cNvPr>
          <p:cNvSpPr/>
          <p:nvPr/>
        </p:nvSpPr>
        <p:spPr>
          <a:xfrm>
            <a:off x="9322665" y="1179621"/>
            <a:ext cx="1872555" cy="430299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2253725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6E61E-D45B-064A-99F4-22911D2FE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 Down-Top Abstraction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BB20D58-6B52-2543-8443-7D3AD60B7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9595" y="2160181"/>
            <a:ext cx="7399685" cy="3412715"/>
          </a:xfrm>
          <a:prstGeom prst="rect">
            <a:avLst/>
          </a:prstGeom>
        </p:spPr>
      </p:pic>
      <p:sp>
        <p:nvSpPr>
          <p:cNvPr id="6" name="Round Diagonal Corner of Rectangle 5">
            <a:extLst>
              <a:ext uri="{FF2B5EF4-FFF2-40B4-BE49-F238E27FC236}">
                <a16:creationId xmlns:a16="http://schemas.microsoft.com/office/drawing/2014/main" id="{BDA4DEE0-2548-8F4F-B609-E900E2B342C8}"/>
              </a:ext>
            </a:extLst>
          </p:cNvPr>
          <p:cNvSpPr/>
          <p:nvPr/>
        </p:nvSpPr>
        <p:spPr>
          <a:xfrm>
            <a:off x="6913609" y="5065281"/>
            <a:ext cx="2372496" cy="642552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Get data via managing computing resources</a:t>
            </a:r>
          </a:p>
        </p:txBody>
      </p:sp>
      <p:sp>
        <p:nvSpPr>
          <p:cNvPr id="7" name="Round Diagonal Corner of Rectangle 6">
            <a:extLst>
              <a:ext uri="{FF2B5EF4-FFF2-40B4-BE49-F238E27FC236}">
                <a16:creationId xmlns:a16="http://schemas.microsoft.com/office/drawing/2014/main" id="{0E86BDE1-C5D4-664D-9D58-0364DE10A171}"/>
              </a:ext>
            </a:extLst>
          </p:cNvPr>
          <p:cNvSpPr/>
          <p:nvPr/>
        </p:nvSpPr>
        <p:spPr>
          <a:xfrm>
            <a:off x="6233986" y="2025244"/>
            <a:ext cx="1865871" cy="642552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Triggers data retrieval</a:t>
            </a:r>
          </a:p>
        </p:txBody>
      </p:sp>
      <p:sp>
        <p:nvSpPr>
          <p:cNvPr id="8" name="Round Diagonal Corner of Rectangle 7">
            <a:extLst>
              <a:ext uri="{FF2B5EF4-FFF2-40B4-BE49-F238E27FC236}">
                <a16:creationId xmlns:a16="http://schemas.microsoft.com/office/drawing/2014/main" id="{B9A9A3D6-6D5D-4346-BF08-AD862CC68F6E}"/>
              </a:ext>
            </a:extLst>
          </p:cNvPr>
          <p:cNvSpPr/>
          <p:nvPr/>
        </p:nvSpPr>
        <p:spPr>
          <a:xfrm>
            <a:off x="3534033" y="4001294"/>
            <a:ext cx="1767016" cy="63249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Handling query parameters</a:t>
            </a:r>
          </a:p>
        </p:txBody>
      </p:sp>
    </p:spTree>
    <p:extLst>
      <p:ext uri="{BB962C8B-B14F-4D97-AF65-F5344CB8AC3E}">
        <p14:creationId xmlns:p14="http://schemas.microsoft.com/office/powerpoint/2010/main" val="8614187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4B453-F2E7-AB4E-B0D2-717961CA0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Fetch Response Pipeline at Frontend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D811C3B3-4CDF-3642-B24D-83BA92608A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621" y="2379812"/>
            <a:ext cx="8800757" cy="343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6051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F3DF8-AA54-45AE-A8FE-5CE10D6A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From Server-</a:t>
            </a:r>
            <a:r>
              <a:rPr lang="en-US" err="1"/>
              <a:t>ful</a:t>
            </a:r>
            <a:r>
              <a:rPr lang="en-US"/>
              <a:t> to Serverless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89BB823-1F19-42D2-BA05-38AA0B8C5D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5379640"/>
              </p:ext>
            </p:extLst>
          </p:nvPr>
        </p:nvGraphicFramePr>
        <p:xfrm>
          <a:off x="839821" y="1690688"/>
          <a:ext cx="5167010" cy="46700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3505">
                  <a:extLst>
                    <a:ext uri="{9D8B030D-6E8A-4147-A177-3AD203B41FA5}">
                      <a16:colId xmlns:a16="http://schemas.microsoft.com/office/drawing/2014/main" val="2392671663"/>
                    </a:ext>
                  </a:extLst>
                </a:gridCol>
                <a:gridCol w="2583505">
                  <a:extLst>
                    <a:ext uri="{9D8B030D-6E8A-4147-A177-3AD203B41FA5}">
                      <a16:colId xmlns:a16="http://schemas.microsoft.com/office/drawing/2014/main" val="430093167"/>
                    </a:ext>
                  </a:extLst>
                </a:gridCol>
              </a:tblGrid>
              <a:tr h="428541">
                <a:tc>
                  <a:txBody>
                    <a:bodyPr/>
                    <a:lstStyle/>
                    <a:p>
                      <a:r>
                        <a:rPr lang="en-US" altLang="zh-CN"/>
                        <a:t>Server-</a:t>
                      </a:r>
                      <a:r>
                        <a:rPr lang="en-US" altLang="zh-CN" err="1"/>
                        <a:t>ful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Serverless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202878"/>
                  </a:ext>
                </a:extLst>
              </a:tr>
              <a:tr h="1281446">
                <a:tc>
                  <a:txBody>
                    <a:bodyPr/>
                    <a:lstStyle/>
                    <a:p>
                      <a:r>
                        <a:rPr lang="en-US"/>
                        <a:t>Explicit management of a server.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Servers are hide away from the developers and are managed by the cloud services provider.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202525"/>
                  </a:ext>
                </a:extLst>
              </a:tr>
              <a:tr h="1480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067922"/>
                  </a:ext>
                </a:extLst>
              </a:tr>
              <a:tr h="1480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211076"/>
                  </a:ext>
                </a:extLst>
              </a:tr>
            </a:tbl>
          </a:graphicData>
        </a:graphic>
      </p:graphicFrame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40030E09-E46D-43CA-9344-39A1C4386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05209" y="1690688"/>
            <a:ext cx="6096000" cy="40671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7D234E-BDE3-433D-AEE5-16F1EAFA4BF5}"/>
              </a:ext>
            </a:extLst>
          </p:cNvPr>
          <p:cNvSpPr txBox="1"/>
          <p:nvPr/>
        </p:nvSpPr>
        <p:spPr>
          <a:xfrm>
            <a:off x="6005209" y="5757863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codeproject.com/Articles/1210776/WebControls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/3.0/"/>
              </a:rPr>
              <a:t>CC BY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622701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B1D01-4541-49AA-AE6A-AE7C0AAC1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Simulation engine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54A5-EF7B-429D-B48C-9A5F56AA1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Tool that simulates and tests the use of our tracking system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52278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B1D01-4541-49AA-AE6A-AE7C0AAC1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Simulation engine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54A5-EF7B-429D-B48C-9A5F56AA1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Tool that simulates and tests the use of our tracking system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1. Generates the necessary data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155057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B1D01-4541-49AA-AE6A-AE7C0AAC1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Simulation engine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54A5-EF7B-429D-B48C-9A5F56AA1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Tool that simulates and tests the use of our tracking system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1. Generates the necessary data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2. Parses the data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87252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B1D01-4541-49AA-AE6A-AE7C0AAC1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Simulation engine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54A5-EF7B-429D-B48C-9A5F56AA1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Tool that simulates and tests the use of our tracking system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1. Generates the necessary data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2. Parses the data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3. Sends the location updates</a:t>
            </a:r>
          </a:p>
        </p:txBody>
      </p:sp>
    </p:spTree>
    <p:extLst>
      <p:ext uri="{BB962C8B-B14F-4D97-AF65-F5344CB8AC3E}">
        <p14:creationId xmlns:p14="http://schemas.microsoft.com/office/powerpoint/2010/main" val="21425985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B1D01-4541-49AA-AE6A-AE7C0AAC1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Simulation engine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E54A5-EF7B-429D-B48C-9A5F56AA1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ea typeface="+mn-lt"/>
                <a:cs typeface="+mn-lt"/>
              </a:rPr>
              <a:t>Tool that simulates and tests the use of our tracking system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1. Generates the necessary data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2. Parses the data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3. Sends the location updates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94FA48-7D5E-44A4-8933-EFFCDBBC2767}"/>
              </a:ext>
            </a:extLst>
          </p:cNvPr>
          <p:cNvSpPr txBox="1"/>
          <p:nvPr/>
        </p:nvSpPr>
        <p:spPr>
          <a:xfrm>
            <a:off x="836831" y="5655226"/>
            <a:ext cx="2743200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2800"/>
              <a:t>Evaluation</a:t>
            </a:r>
          </a:p>
        </p:txBody>
      </p:sp>
    </p:spTree>
    <p:extLst>
      <p:ext uri="{BB962C8B-B14F-4D97-AF65-F5344CB8AC3E}">
        <p14:creationId xmlns:p14="http://schemas.microsoft.com/office/powerpoint/2010/main" val="31847393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FF7245-9D83-47B1-92DD-D6A8570F0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SimEng</a:t>
            </a:r>
            <a:r>
              <a:rPr lang="en-US">
                <a:ea typeface="+mj-lt"/>
                <a:cs typeface="+mj-lt"/>
              </a:rPr>
              <a:t>: Generating the necessary data </a:t>
            </a:r>
            <a:endParaRPr lang="en-US">
              <a:cs typeface="Calibri Light"/>
            </a:endParaRPr>
          </a:p>
        </p:txBody>
      </p:sp>
      <p:pic>
        <p:nvPicPr>
          <p:cNvPr id="4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BCACDAC-00B2-4FFA-AF4F-81373B2466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9472" y="1691569"/>
            <a:ext cx="7133055" cy="4351338"/>
          </a:xfrm>
        </p:spPr>
      </p:pic>
    </p:spTree>
    <p:extLst>
      <p:ext uri="{BB962C8B-B14F-4D97-AF65-F5344CB8AC3E}">
        <p14:creationId xmlns:p14="http://schemas.microsoft.com/office/powerpoint/2010/main" val="18878079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AA09F-7941-47BB-9C43-B5918BA16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SimEng</a:t>
            </a:r>
            <a:r>
              <a:rPr lang="en-US">
                <a:ea typeface="+mj-lt"/>
                <a:cs typeface="+mj-lt"/>
              </a:rPr>
              <a:t>: Generating the necessary data 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E95BF5B9-1E27-4E85-B7F7-C6846EC7B9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6272" y="3039349"/>
            <a:ext cx="2051650" cy="2051650"/>
          </a:xfr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1D21AA3A-7AC3-4CFD-9CB6-2C5C1FD46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3594" y="3041174"/>
            <a:ext cx="2051650" cy="20516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A92F15-C98F-4032-8DF9-9225D67AA74A}"/>
              </a:ext>
            </a:extLst>
          </p:cNvPr>
          <p:cNvSpPr txBox="1"/>
          <p:nvPr/>
        </p:nvSpPr>
        <p:spPr>
          <a:xfrm>
            <a:off x="4258987" y="3711442"/>
            <a:ext cx="27432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/>
              <a:t>. . . . . . . . . 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20A17FD-2307-40C4-9149-5B0B67830B1C}"/>
              </a:ext>
            </a:extLst>
          </p:cNvPr>
          <p:cNvSpPr txBox="1"/>
          <p:nvPr/>
        </p:nvSpPr>
        <p:spPr>
          <a:xfrm>
            <a:off x="1834390" y="514703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Simulation file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4FEE68-7963-4F4D-8646-F3B26F16C25C}"/>
              </a:ext>
            </a:extLst>
          </p:cNvPr>
          <p:cNvSpPr txBox="1"/>
          <p:nvPr/>
        </p:nvSpPr>
        <p:spPr>
          <a:xfrm>
            <a:off x="7542545" y="514703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Simulation file N</a:t>
            </a:r>
          </a:p>
        </p:txBody>
      </p:sp>
    </p:spTree>
    <p:extLst>
      <p:ext uri="{BB962C8B-B14F-4D97-AF65-F5344CB8AC3E}">
        <p14:creationId xmlns:p14="http://schemas.microsoft.com/office/powerpoint/2010/main" val="31415706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C4E4D-6D51-4738-A5DB-CAB94EA23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SimEng</a:t>
            </a:r>
            <a:r>
              <a:rPr lang="en-US">
                <a:ea typeface="+mj-lt"/>
                <a:cs typeface="+mj-lt"/>
              </a:rPr>
              <a:t>: Generating the necessary data 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4AA157-AD97-4DA3-96BE-B66166262CEA}"/>
              </a:ext>
            </a:extLst>
          </p:cNvPr>
          <p:cNvSpPr txBox="1"/>
          <p:nvPr/>
        </p:nvSpPr>
        <p:spPr>
          <a:xfrm>
            <a:off x="2141813" y="3428544"/>
            <a:ext cx="2743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5400"/>
              <a:t>Device</a:t>
            </a:r>
          </a:p>
        </p:txBody>
      </p:sp>
      <p:sp>
        <p:nvSpPr>
          <p:cNvPr id="5" name="Arrow: Left-Right 4">
            <a:extLst>
              <a:ext uri="{FF2B5EF4-FFF2-40B4-BE49-F238E27FC236}">
                <a16:creationId xmlns:a16="http://schemas.microsoft.com/office/drawing/2014/main" id="{4C30B3EB-D0FE-48D3-A2DB-A90AB954D70B}"/>
              </a:ext>
            </a:extLst>
          </p:cNvPr>
          <p:cNvSpPr/>
          <p:nvPr/>
        </p:nvSpPr>
        <p:spPr>
          <a:xfrm>
            <a:off x="4877924" y="3694588"/>
            <a:ext cx="1218287" cy="483664"/>
          </a:xfrm>
          <a:prstGeom prst="leftRightArrow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B3BF51-DE6C-4D4A-A13B-244501D0191B}"/>
              </a:ext>
            </a:extLst>
          </p:cNvPr>
          <p:cNvSpPr txBox="1"/>
          <p:nvPr/>
        </p:nvSpPr>
        <p:spPr>
          <a:xfrm>
            <a:off x="6919143" y="3428544"/>
            <a:ext cx="3108229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00"/>
              <a:t>IoT Thing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0CCF90-F645-4BAF-84CA-2EBBF85F55C7}"/>
              </a:ext>
            </a:extLst>
          </p:cNvPr>
          <p:cNvSpPr txBox="1"/>
          <p:nvPr/>
        </p:nvSpPr>
        <p:spPr>
          <a:xfrm>
            <a:off x="7054317" y="4462605"/>
            <a:ext cx="290746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Needs to:</a:t>
            </a:r>
            <a:endParaRPr lang="en-US">
              <a:cs typeface="Calibri" panose="020F0502020204030204"/>
            </a:endParaRPr>
          </a:p>
          <a:p>
            <a:r>
              <a:rPr lang="en-US">
                <a:cs typeface="Calibri" panose="020F0502020204030204"/>
              </a:rPr>
              <a:t>1. Be created in IoT Core</a:t>
            </a:r>
          </a:p>
          <a:p>
            <a:r>
              <a:rPr lang="en-US">
                <a:cs typeface="Calibri" panose="020F0502020204030204"/>
              </a:rPr>
              <a:t>2. Be assigned a certificate</a:t>
            </a:r>
          </a:p>
          <a:p>
            <a:r>
              <a:rPr lang="en-US">
                <a:cs typeface="Calibri" panose="020F0502020204030204"/>
              </a:rPr>
              <a:t>3. Be assigned two keys</a:t>
            </a:r>
          </a:p>
        </p:txBody>
      </p:sp>
    </p:spTree>
    <p:extLst>
      <p:ext uri="{BB962C8B-B14F-4D97-AF65-F5344CB8AC3E}">
        <p14:creationId xmlns:p14="http://schemas.microsoft.com/office/powerpoint/2010/main" val="4758559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51806-369A-439F-AE37-14444ED62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cs typeface="Calibri Light"/>
              </a:rPr>
              <a:t>SimEng</a:t>
            </a:r>
            <a:r>
              <a:rPr lang="en-US">
                <a:cs typeface="Calibri Light"/>
              </a:rPr>
              <a:t>: </a:t>
            </a:r>
            <a:r>
              <a:rPr lang="en-US">
                <a:ea typeface="+mj-lt"/>
                <a:cs typeface="+mj-lt"/>
              </a:rPr>
              <a:t>Parsing the data, updating the offset </a:t>
            </a:r>
            <a:endParaRPr lang="en-US">
              <a:cs typeface="Calibri Light"/>
            </a:endParaRPr>
          </a:p>
        </p:txBody>
      </p:sp>
      <p:pic>
        <p:nvPicPr>
          <p:cNvPr id="4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72EADBFE-4E66-4098-B6E8-BDCAF7589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7726" y="2747325"/>
            <a:ext cx="2785124" cy="2434931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E6056EB-418E-4CB0-AAF1-8D2C71547CA7}"/>
              </a:ext>
            </a:extLst>
          </p:cNvPr>
          <p:cNvSpPr txBox="1"/>
          <p:nvPr/>
        </p:nvSpPr>
        <p:spPr>
          <a:xfrm>
            <a:off x="1165359" y="5185250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3600"/>
              <a:t>Tracker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412BB9-51A4-448E-BB90-711B298C075E}"/>
              </a:ext>
            </a:extLst>
          </p:cNvPr>
          <p:cNvSpPr txBox="1"/>
          <p:nvPr/>
        </p:nvSpPr>
        <p:spPr>
          <a:xfrm>
            <a:off x="3913634" y="2800293"/>
            <a:ext cx="8483295" cy="320087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b="1">
                <a:ea typeface="+mn-lt"/>
                <a:cs typeface="+mn-lt"/>
              </a:rPr>
              <a:t>Time-based filter </a:t>
            </a:r>
            <a:r>
              <a:rPr lang="en-US" sz="2800" b="1">
                <a:cs typeface="Calibri"/>
              </a:rPr>
              <a:t>(30 seconds):</a:t>
            </a:r>
          </a:p>
          <a:p>
            <a:endParaRPr lang="en-US" sz="2800">
              <a:cs typeface="Calibri"/>
            </a:endParaRPr>
          </a:p>
          <a:p>
            <a:r>
              <a:rPr lang="en-US" sz="2500" i="1">
                <a:cs typeface="Calibri"/>
              </a:rPr>
              <a:t>19:47:55 { DeviceID1, GPS point 1, timestamp 1}</a:t>
            </a:r>
          </a:p>
          <a:p>
            <a:r>
              <a:rPr lang="en-US" sz="2500" i="1">
                <a:solidFill>
                  <a:srgbClr val="FF0000"/>
                </a:solidFill>
                <a:ea typeface="+mn-lt"/>
                <a:cs typeface="+mn-lt"/>
              </a:rPr>
              <a:t>19:47:56 { DeviceID1, GPS point 2, timestamp 1 + 7 sec.}</a:t>
            </a:r>
            <a:endParaRPr lang="en-US" sz="2500">
              <a:solidFill>
                <a:srgbClr val="FF0000"/>
              </a:solidFill>
              <a:cs typeface="Calibri"/>
            </a:endParaRPr>
          </a:p>
          <a:p>
            <a:r>
              <a:rPr lang="en-US" sz="2500" i="1">
                <a:solidFill>
                  <a:srgbClr val="92D050"/>
                </a:solidFill>
                <a:ea typeface="+mn-lt"/>
                <a:cs typeface="+mn-lt"/>
              </a:rPr>
              <a:t>19:47:57 { DeviceID1, GPS point 3, timestamp 1 + 30 sec.}</a:t>
            </a:r>
            <a:endParaRPr lang="en-US" sz="2500">
              <a:solidFill>
                <a:srgbClr val="92D050"/>
              </a:solidFill>
              <a:cs typeface="Calibri"/>
            </a:endParaRPr>
          </a:p>
          <a:p>
            <a:endParaRPr lang="en-US" sz="2500">
              <a:cs typeface="Calibri"/>
            </a:endParaRPr>
          </a:p>
          <a:p>
            <a:endParaRPr lang="en-US" sz="2800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168575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035161-9B84-4604-A2C0-2501B72FF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SimEng</a:t>
            </a:r>
            <a:r>
              <a:rPr lang="en-US">
                <a:ea typeface="+mj-lt"/>
                <a:cs typeface="+mj-lt"/>
              </a:rPr>
              <a:t>: Parsing the data, updating the offset</a:t>
            </a:r>
            <a:endParaRPr lang="en-US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B171FAC4-F1CA-4878-8807-6F3AE55432BB}"/>
              </a:ext>
            </a:extLst>
          </p:cNvPr>
          <p:cNvSpPr/>
          <p:nvPr/>
        </p:nvSpPr>
        <p:spPr>
          <a:xfrm>
            <a:off x="1965621" y="3661223"/>
            <a:ext cx="8158419" cy="483664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BE33BFD-A083-49FB-905F-A370D2C43966}"/>
              </a:ext>
            </a:extLst>
          </p:cNvPr>
          <p:cNvCxnSpPr>
            <a:cxnSpLocks/>
          </p:cNvCxnSpPr>
          <p:nvPr/>
        </p:nvCxnSpPr>
        <p:spPr>
          <a:xfrm>
            <a:off x="3796823" y="3224183"/>
            <a:ext cx="0" cy="1377988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172497D8-24B7-4062-AAA6-928F66D291EF}"/>
              </a:ext>
            </a:extLst>
          </p:cNvPr>
          <p:cNvCxnSpPr/>
          <p:nvPr/>
        </p:nvCxnSpPr>
        <p:spPr>
          <a:xfrm>
            <a:off x="3821066" y="4384580"/>
            <a:ext cx="4706148" cy="18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5A52DCF-1B0D-482F-B0B9-704F47177A36}"/>
              </a:ext>
            </a:extLst>
          </p:cNvPr>
          <p:cNvCxnSpPr>
            <a:cxnSpLocks/>
          </p:cNvCxnSpPr>
          <p:nvPr/>
        </p:nvCxnSpPr>
        <p:spPr>
          <a:xfrm>
            <a:off x="8514835" y="3215057"/>
            <a:ext cx="0" cy="1377988"/>
          </a:xfrm>
          <a:prstGeom prst="straightConnector1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E1C9E4-18F4-4DCD-B2E5-3EC5B25F7394}"/>
              </a:ext>
            </a:extLst>
          </p:cNvPr>
          <p:cNvSpPr txBox="1"/>
          <p:nvPr/>
        </p:nvSpPr>
        <p:spPr>
          <a:xfrm>
            <a:off x="4532474" y="4418403"/>
            <a:ext cx="328161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Reuse sim. data and IoT Things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B318DE7-617F-4CD5-BA1C-69CEE1B58760}"/>
              </a:ext>
            </a:extLst>
          </p:cNvPr>
          <p:cNvCxnSpPr>
            <a:cxnSpLocks/>
          </p:cNvCxnSpPr>
          <p:nvPr/>
        </p:nvCxnSpPr>
        <p:spPr>
          <a:xfrm>
            <a:off x="4348931" y="3215056"/>
            <a:ext cx="4562" cy="579486"/>
          </a:xfrm>
          <a:prstGeom prst="straightConnector1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660C13EC-7A12-40E7-9449-13B532B2F56F}"/>
              </a:ext>
            </a:extLst>
          </p:cNvPr>
          <p:cNvCxnSpPr>
            <a:cxnSpLocks/>
          </p:cNvCxnSpPr>
          <p:nvPr/>
        </p:nvCxnSpPr>
        <p:spPr>
          <a:xfrm>
            <a:off x="4855410" y="3215056"/>
            <a:ext cx="4562" cy="579486"/>
          </a:xfrm>
          <a:prstGeom prst="straightConnector1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04B7511-B4F2-4306-898A-20627DCCB00D}"/>
              </a:ext>
            </a:extLst>
          </p:cNvPr>
          <p:cNvCxnSpPr>
            <a:cxnSpLocks/>
          </p:cNvCxnSpPr>
          <p:nvPr/>
        </p:nvCxnSpPr>
        <p:spPr>
          <a:xfrm>
            <a:off x="5380140" y="3215056"/>
            <a:ext cx="4562" cy="579486"/>
          </a:xfrm>
          <a:prstGeom prst="straightConnector1">
            <a:avLst/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9424957-FFF6-4EAA-A71F-B64E5E5C5D4B}"/>
              </a:ext>
            </a:extLst>
          </p:cNvPr>
          <p:cNvCxnSpPr/>
          <p:nvPr/>
        </p:nvCxnSpPr>
        <p:spPr>
          <a:xfrm flipH="1">
            <a:off x="4669874" y="2539467"/>
            <a:ext cx="1417227" cy="61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D36CA83-ED03-4F6B-AC48-249A24037A8E}"/>
              </a:ext>
            </a:extLst>
          </p:cNvPr>
          <p:cNvSpPr txBox="1"/>
          <p:nvPr/>
        </p:nvSpPr>
        <p:spPr>
          <a:xfrm>
            <a:off x="6173398" y="2304081"/>
            <a:ext cx="402080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accent1"/>
                </a:solidFill>
              </a:rPr>
              <a:t>Offset (two hours, the simulated time)</a:t>
            </a:r>
            <a:endParaRPr lang="en-US">
              <a:solidFill>
                <a:schemeClr val="accent1"/>
              </a:solidFill>
              <a:cs typeface="Calibri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7F29A3D-BA6C-4360-BCD4-D7E76914210E}"/>
              </a:ext>
            </a:extLst>
          </p:cNvPr>
          <p:cNvSpPr txBox="1"/>
          <p:nvPr/>
        </p:nvSpPr>
        <p:spPr>
          <a:xfrm>
            <a:off x="3190704" y="478771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10 days ago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F4AC6A-46A7-4989-8DAE-1FBD7ECD8A50}"/>
              </a:ext>
            </a:extLst>
          </p:cNvPr>
          <p:cNvSpPr txBox="1"/>
          <p:nvPr/>
        </p:nvSpPr>
        <p:spPr>
          <a:xfrm>
            <a:off x="7858524" y="478771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Current time</a:t>
            </a:r>
          </a:p>
        </p:txBody>
      </p:sp>
    </p:spTree>
    <p:extLst>
      <p:ext uri="{BB962C8B-B14F-4D97-AF65-F5344CB8AC3E}">
        <p14:creationId xmlns:p14="http://schemas.microsoft.com/office/powerpoint/2010/main" val="734343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F3DF8-AA54-45AE-A8FE-5CE10D6A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From Server-</a:t>
            </a:r>
            <a:r>
              <a:rPr lang="en-US" err="1"/>
              <a:t>ful</a:t>
            </a:r>
            <a:r>
              <a:rPr lang="en-US"/>
              <a:t> to Serverless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89BB823-1F19-42D2-BA05-38AA0B8C5D4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5781843"/>
              </p:ext>
            </p:extLst>
          </p:nvPr>
        </p:nvGraphicFramePr>
        <p:xfrm>
          <a:off x="839821" y="1690688"/>
          <a:ext cx="5167010" cy="46700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3505">
                  <a:extLst>
                    <a:ext uri="{9D8B030D-6E8A-4147-A177-3AD203B41FA5}">
                      <a16:colId xmlns:a16="http://schemas.microsoft.com/office/drawing/2014/main" val="2392671663"/>
                    </a:ext>
                  </a:extLst>
                </a:gridCol>
                <a:gridCol w="2583505">
                  <a:extLst>
                    <a:ext uri="{9D8B030D-6E8A-4147-A177-3AD203B41FA5}">
                      <a16:colId xmlns:a16="http://schemas.microsoft.com/office/drawing/2014/main" val="430093167"/>
                    </a:ext>
                  </a:extLst>
                </a:gridCol>
              </a:tblGrid>
              <a:tr h="428541">
                <a:tc>
                  <a:txBody>
                    <a:bodyPr/>
                    <a:lstStyle/>
                    <a:p>
                      <a:r>
                        <a:rPr lang="en-US" altLang="zh-CN"/>
                        <a:t>Server-</a:t>
                      </a:r>
                      <a:r>
                        <a:rPr lang="en-US" altLang="zh-CN" err="1"/>
                        <a:t>ful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Serverless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202878"/>
                  </a:ext>
                </a:extLst>
              </a:tr>
              <a:tr h="1281446">
                <a:tc>
                  <a:txBody>
                    <a:bodyPr/>
                    <a:lstStyle/>
                    <a:p>
                      <a:r>
                        <a:rPr lang="en-US"/>
                        <a:t>Explicit management of a server.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Servers are hide away from the developers and are managed by the cloud services provider.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202525"/>
                  </a:ext>
                </a:extLst>
              </a:tr>
              <a:tr h="1480048">
                <a:tc>
                  <a:txBody>
                    <a:bodyPr/>
                    <a:lstStyle/>
                    <a:p>
                      <a:r>
                        <a:rPr lang="en-US"/>
                        <a:t>Server up and running even if traffic is low.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No computational resources are used when there is no request.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067922"/>
                  </a:ext>
                </a:extLst>
              </a:tr>
              <a:tr h="1480048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211076"/>
                  </a:ext>
                </a:extLst>
              </a:tr>
            </a:tbl>
          </a:graphicData>
        </a:graphic>
      </p:graphicFrame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40030E09-E46D-43CA-9344-39A1C4386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05209" y="1690688"/>
            <a:ext cx="6096000" cy="40671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7D234E-BDE3-433D-AEE5-16F1EAFA4BF5}"/>
              </a:ext>
            </a:extLst>
          </p:cNvPr>
          <p:cNvSpPr txBox="1"/>
          <p:nvPr/>
        </p:nvSpPr>
        <p:spPr>
          <a:xfrm>
            <a:off x="6005209" y="5757863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codeproject.com/Articles/1210776/WebControls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/3.0/"/>
              </a:rPr>
              <a:t>CC BY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7577310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13A00-BE4A-43BE-B661-A292446654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SimEng</a:t>
            </a:r>
            <a:r>
              <a:rPr lang="en-US">
                <a:ea typeface="+mj-lt"/>
                <a:cs typeface="+mj-lt"/>
              </a:rPr>
              <a:t>: Sending the location updates </a:t>
            </a:r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80B917-F238-4A27-BEA2-BD3258CA01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272" y="2655349"/>
            <a:ext cx="2051650" cy="20516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823E89-7231-4875-939A-918E5125681F}"/>
              </a:ext>
            </a:extLst>
          </p:cNvPr>
          <p:cNvSpPr txBox="1"/>
          <p:nvPr/>
        </p:nvSpPr>
        <p:spPr>
          <a:xfrm>
            <a:off x="886390" y="4703036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Simulation files 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046C1B6-57E0-4517-A779-504E0DE042CE}"/>
              </a:ext>
            </a:extLst>
          </p:cNvPr>
          <p:cNvCxnSpPr/>
          <p:nvPr/>
        </p:nvCxnSpPr>
        <p:spPr>
          <a:xfrm flipV="1">
            <a:off x="2794800" y="3838200"/>
            <a:ext cx="1442400" cy="96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4482B83-C08B-454F-A475-2846A9D07704}"/>
              </a:ext>
            </a:extLst>
          </p:cNvPr>
          <p:cNvSpPr txBox="1"/>
          <p:nvPr/>
        </p:nvSpPr>
        <p:spPr>
          <a:xfrm>
            <a:off x="2794390" y="338303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Parsing, offset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5C8931B-284E-4ACD-B850-094B525E7458}"/>
              </a:ext>
            </a:extLst>
          </p:cNvPr>
          <p:cNvSpPr txBox="1"/>
          <p:nvPr/>
        </p:nvSpPr>
        <p:spPr>
          <a:xfrm>
            <a:off x="4735275" y="4783275"/>
            <a:ext cx="3139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List of devices and their location updates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BF5A2E7-2102-4A5A-A3DD-E953C5A32C0B}"/>
              </a:ext>
            </a:extLst>
          </p:cNvPr>
          <p:cNvCxnSpPr>
            <a:cxnSpLocks/>
          </p:cNvCxnSpPr>
          <p:nvPr/>
        </p:nvCxnSpPr>
        <p:spPr>
          <a:xfrm flipV="1">
            <a:off x="7390799" y="3838200"/>
            <a:ext cx="1442400" cy="960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2A6A8C6B-59A8-4732-B5F0-6F423288B031}"/>
              </a:ext>
            </a:extLst>
          </p:cNvPr>
          <p:cNvSpPr txBox="1"/>
          <p:nvPr/>
        </p:nvSpPr>
        <p:spPr>
          <a:xfrm>
            <a:off x="7462390" y="338303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Akka actors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534C900-D6FB-4B89-9C31-2E76822251B0}"/>
              </a:ext>
            </a:extLst>
          </p:cNvPr>
          <p:cNvSpPr txBox="1"/>
          <p:nvPr/>
        </p:nvSpPr>
        <p:spPr>
          <a:xfrm>
            <a:off x="9394651" y="5276065"/>
            <a:ext cx="313920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Set of devices (actors) concurrently sending the updates</a:t>
            </a:r>
          </a:p>
        </p:txBody>
      </p:sp>
      <p:pic>
        <p:nvPicPr>
          <p:cNvPr id="14" name="Picture 14">
            <a:extLst>
              <a:ext uri="{FF2B5EF4-FFF2-40B4-BE49-F238E27FC236}">
                <a16:creationId xmlns:a16="http://schemas.microsoft.com/office/drawing/2014/main" id="{58A082D9-6C69-40FF-9B9C-252A99B6E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2400" y="2768192"/>
            <a:ext cx="1741200" cy="1819616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60CE8736-1249-45AF-B97C-360A0D4DAA51}"/>
              </a:ext>
            </a:extLst>
          </p:cNvPr>
          <p:cNvSpPr/>
          <p:nvPr/>
        </p:nvSpPr>
        <p:spPr>
          <a:xfrm>
            <a:off x="9652418" y="1975382"/>
            <a:ext cx="584048" cy="56579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3EDAF107-1AC2-4258-8376-C31C4E34FF54}"/>
              </a:ext>
            </a:extLst>
          </p:cNvPr>
          <p:cNvSpPr/>
          <p:nvPr/>
        </p:nvSpPr>
        <p:spPr>
          <a:xfrm>
            <a:off x="10752072" y="2618748"/>
            <a:ext cx="584048" cy="56579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9CEB886-C352-49FC-B04D-3FA214AB28CD}"/>
              </a:ext>
            </a:extLst>
          </p:cNvPr>
          <p:cNvSpPr/>
          <p:nvPr/>
        </p:nvSpPr>
        <p:spPr>
          <a:xfrm>
            <a:off x="9693484" y="3243861"/>
            <a:ext cx="584048" cy="56579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7ECBE3D-52B4-495A-B8E2-CA656A14C573}"/>
              </a:ext>
            </a:extLst>
          </p:cNvPr>
          <p:cNvCxnSpPr/>
          <p:nvPr/>
        </p:nvCxnSpPr>
        <p:spPr>
          <a:xfrm flipH="1" flipV="1">
            <a:off x="9810808" y="2594621"/>
            <a:ext cx="30113" cy="57766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E183824-7011-4CE4-9852-B7B594D89C96}"/>
              </a:ext>
            </a:extLst>
          </p:cNvPr>
          <p:cNvCxnSpPr>
            <a:cxnSpLocks/>
          </p:cNvCxnSpPr>
          <p:nvPr/>
        </p:nvCxnSpPr>
        <p:spPr>
          <a:xfrm flipH="1" flipV="1">
            <a:off x="10367479" y="2220465"/>
            <a:ext cx="668915" cy="2400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6577929-5633-4744-9FE3-B3E8B2BB4BD9}"/>
              </a:ext>
            </a:extLst>
          </p:cNvPr>
          <p:cNvCxnSpPr>
            <a:cxnSpLocks/>
          </p:cNvCxnSpPr>
          <p:nvPr/>
        </p:nvCxnSpPr>
        <p:spPr>
          <a:xfrm>
            <a:off x="10009747" y="2647550"/>
            <a:ext cx="29204" cy="5037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63AC502-3388-4BB3-B483-4CECBF8C0018}"/>
              </a:ext>
            </a:extLst>
          </p:cNvPr>
          <p:cNvCxnSpPr>
            <a:cxnSpLocks/>
          </p:cNvCxnSpPr>
          <p:nvPr/>
        </p:nvCxnSpPr>
        <p:spPr>
          <a:xfrm flipV="1">
            <a:off x="10333712" y="3101098"/>
            <a:ext cx="366856" cy="2810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Arrow: Down 19">
            <a:extLst>
              <a:ext uri="{FF2B5EF4-FFF2-40B4-BE49-F238E27FC236}">
                <a16:creationId xmlns:a16="http://schemas.microsoft.com/office/drawing/2014/main" id="{41A5EE28-2BFB-4349-B9CF-6EF500C731A6}"/>
              </a:ext>
            </a:extLst>
          </p:cNvPr>
          <p:cNvSpPr/>
          <p:nvPr/>
        </p:nvSpPr>
        <p:spPr>
          <a:xfrm>
            <a:off x="10289938" y="3967582"/>
            <a:ext cx="456287" cy="483666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14CC508-F8FC-4C56-8F3E-4D301A99D246}"/>
              </a:ext>
            </a:extLst>
          </p:cNvPr>
          <p:cNvSpPr txBox="1"/>
          <p:nvPr/>
        </p:nvSpPr>
        <p:spPr>
          <a:xfrm>
            <a:off x="9340033" y="4453194"/>
            <a:ext cx="331812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/>
              <a:t>MQTT connection</a:t>
            </a:r>
          </a:p>
        </p:txBody>
      </p:sp>
    </p:spTree>
    <p:extLst>
      <p:ext uri="{BB962C8B-B14F-4D97-AF65-F5344CB8AC3E}">
        <p14:creationId xmlns:p14="http://schemas.microsoft.com/office/powerpoint/2010/main" val="285713171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1FD2F-45E3-4CD5-9F6F-9BF0D72BF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SimEng</a:t>
            </a:r>
            <a:r>
              <a:rPr lang="en-US">
                <a:ea typeface="+mj-lt"/>
                <a:cs typeface="+mj-lt"/>
              </a:rPr>
              <a:t>: Sending the location updates 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C4C44-5ECA-486E-AD79-F7FD71D4AD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7649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Akka actors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 sz="2400" err="1">
                <a:cs typeface="Calibri"/>
              </a:rPr>
              <a:t>IoTThing</a:t>
            </a:r>
            <a:r>
              <a:rPr lang="en-US" sz="2400">
                <a:cs typeface="Calibri"/>
              </a:rPr>
              <a:t> </a:t>
            </a:r>
            <a:r>
              <a:rPr lang="en-US" sz="2400" err="1">
                <a:cs typeface="Calibri"/>
              </a:rPr>
              <a:t>behaviour</a:t>
            </a:r>
            <a:r>
              <a:rPr lang="en-US" sz="2400">
                <a:cs typeface="Calibri"/>
              </a:rPr>
              <a:t>:</a:t>
            </a:r>
          </a:p>
          <a:p>
            <a:pPr marL="0" indent="0">
              <a:buNone/>
            </a:pPr>
            <a:r>
              <a:rPr lang="en-US" sz="2400">
                <a:cs typeface="Calibri"/>
              </a:rPr>
              <a:t>1. Initialization</a:t>
            </a:r>
          </a:p>
          <a:p>
            <a:pPr marL="0" indent="0">
              <a:buNone/>
            </a:pPr>
            <a:r>
              <a:rPr lang="en-US" sz="2400">
                <a:cs typeface="Calibri"/>
              </a:rPr>
              <a:t>2. Sending messages</a:t>
            </a:r>
          </a:p>
          <a:p>
            <a:pPr marL="0" indent="0">
              <a:buNone/>
            </a:pPr>
            <a:r>
              <a:rPr lang="en-US" sz="2400">
                <a:cs typeface="Calibri"/>
              </a:rPr>
              <a:t>3. Stop</a:t>
            </a:r>
          </a:p>
        </p:txBody>
      </p:sp>
      <p:pic>
        <p:nvPicPr>
          <p:cNvPr id="4" name="Picture 4" descr="Diagram, schematic&#10;&#10;Description automatically generated">
            <a:extLst>
              <a:ext uri="{FF2B5EF4-FFF2-40B4-BE49-F238E27FC236}">
                <a16:creationId xmlns:a16="http://schemas.microsoft.com/office/drawing/2014/main" id="{F13ACB28-E2D7-4520-B4DE-9C9DF9052A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2826" y="1745748"/>
            <a:ext cx="7209366" cy="452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3405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0DDF1-469C-4461-BA3F-B1D2EB823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SimEng</a:t>
            </a:r>
            <a:r>
              <a:rPr lang="en-US">
                <a:ea typeface="+mj-lt"/>
                <a:cs typeface="+mj-lt"/>
              </a:rPr>
              <a:t>: Evaluation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849B87-D62A-43DB-83E5-93EF4B8EF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High-throughput is not a problem for our architecture and it handles well that amount of traffic </a:t>
            </a:r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r>
              <a:rPr lang="en-US">
                <a:ea typeface="+mn-lt"/>
                <a:cs typeface="+mn-lt"/>
              </a:rPr>
              <a:t>When the lambda that gets from </a:t>
            </a:r>
            <a:r>
              <a:rPr lang="en-US" err="1">
                <a:ea typeface="+mn-lt"/>
                <a:cs typeface="+mn-lt"/>
              </a:rPr>
              <a:t>IoTCore</a:t>
            </a:r>
            <a:r>
              <a:rPr lang="en-US">
                <a:ea typeface="+mn-lt"/>
                <a:cs typeface="+mn-lt"/>
              </a:rPr>
              <a:t> and publishes to the trackers scales up, it fetches some messages in a reordered way: ERROR! </a:t>
            </a:r>
            <a:endParaRPr lang="en-US">
              <a:cs typeface="Calibri" panose="020F0502020204030204"/>
            </a:endParaRPr>
          </a:p>
          <a:p>
            <a:endParaRPr lang="en-US">
              <a:cs typeface="Calibri" panose="020F0502020204030204"/>
            </a:endParaRPr>
          </a:p>
          <a:p>
            <a:r>
              <a:rPr lang="en-US">
                <a:cs typeface="Calibri" panose="020F0502020204030204"/>
              </a:rPr>
              <a:t>Solution: </a:t>
            </a:r>
            <a:r>
              <a:rPr lang="en-US" err="1">
                <a:ea typeface="+mn-lt"/>
                <a:cs typeface="+mn-lt"/>
              </a:rPr>
              <a:t>Thread.sleep</a:t>
            </a:r>
            <a:r>
              <a:rPr lang="en-US">
                <a:ea typeface="+mn-lt"/>
                <a:cs typeface="+mn-lt"/>
              </a:rPr>
              <a:t> that forces a delay between sending two messages from potentially the same device </a:t>
            </a:r>
          </a:p>
          <a:p>
            <a:pPr marL="0" indent="0">
              <a:buNone/>
            </a:pP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774297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05AD87-78BB-4F78-A6EB-4240D9972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>
                <a:ea typeface="+mj-lt"/>
                <a:cs typeface="+mj-lt"/>
              </a:rPr>
              <a:t>SimEng</a:t>
            </a:r>
            <a:r>
              <a:rPr lang="en-US">
                <a:ea typeface="+mj-lt"/>
                <a:cs typeface="+mj-lt"/>
              </a:rPr>
              <a:t>: Evaluation (30 concurrent devices)</a:t>
            </a:r>
            <a:endParaRPr lang="en-US"/>
          </a:p>
        </p:txBody>
      </p:sp>
      <p:pic>
        <p:nvPicPr>
          <p:cNvPr id="4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6BE5A1CE-C753-4E98-94F1-21B39078F8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07848"/>
            <a:ext cx="10515600" cy="388344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0A9D5F-5202-458E-A576-741C81531E76}"/>
              </a:ext>
            </a:extLst>
          </p:cNvPr>
          <p:cNvSpPr txBox="1"/>
          <p:nvPr/>
        </p:nvSpPr>
        <p:spPr>
          <a:xfrm>
            <a:off x="836831" y="5691729"/>
            <a:ext cx="10664349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cs typeface="Calibri"/>
              </a:rPr>
              <a:t>More devices -&gt; Less sleep time (</a:t>
            </a:r>
            <a:r>
              <a:rPr lang="en-US">
                <a:ea typeface="+mn-lt"/>
                <a:cs typeface="+mn-lt"/>
              </a:rPr>
              <a:t>the entire set of things has to be traversed before a same device is again sending a new location update)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268007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F3DF8-AA54-45AE-A8FE-5CE10D6A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From Server-</a:t>
            </a:r>
            <a:r>
              <a:rPr lang="en-US" err="1"/>
              <a:t>ful</a:t>
            </a:r>
            <a:r>
              <a:rPr lang="en-US"/>
              <a:t> to Serverless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589BB823-1F19-42D2-BA05-38AA0B8C5D4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9821" y="1690688"/>
          <a:ext cx="5167010" cy="46700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3505">
                  <a:extLst>
                    <a:ext uri="{9D8B030D-6E8A-4147-A177-3AD203B41FA5}">
                      <a16:colId xmlns:a16="http://schemas.microsoft.com/office/drawing/2014/main" val="2392671663"/>
                    </a:ext>
                  </a:extLst>
                </a:gridCol>
                <a:gridCol w="2583505">
                  <a:extLst>
                    <a:ext uri="{9D8B030D-6E8A-4147-A177-3AD203B41FA5}">
                      <a16:colId xmlns:a16="http://schemas.microsoft.com/office/drawing/2014/main" val="430093167"/>
                    </a:ext>
                  </a:extLst>
                </a:gridCol>
              </a:tblGrid>
              <a:tr h="428541">
                <a:tc>
                  <a:txBody>
                    <a:bodyPr/>
                    <a:lstStyle/>
                    <a:p>
                      <a:r>
                        <a:rPr lang="en-US" altLang="zh-CN"/>
                        <a:t>Server-</a:t>
                      </a:r>
                      <a:r>
                        <a:rPr lang="en-US" altLang="zh-CN" err="1"/>
                        <a:t>ful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Serverless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202878"/>
                  </a:ext>
                </a:extLst>
              </a:tr>
              <a:tr h="1281446">
                <a:tc>
                  <a:txBody>
                    <a:bodyPr/>
                    <a:lstStyle/>
                    <a:p>
                      <a:r>
                        <a:rPr lang="en-US"/>
                        <a:t>Explicit management of a server.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Servers are hide away from the developers and are managed by the cloud services provider.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5202525"/>
                  </a:ext>
                </a:extLst>
              </a:tr>
              <a:tr h="1480048">
                <a:tc>
                  <a:txBody>
                    <a:bodyPr/>
                    <a:lstStyle/>
                    <a:p>
                      <a:r>
                        <a:rPr lang="en-US"/>
                        <a:t>Server up and running even if traffic is low.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No computational resources are used when there is no request.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7067922"/>
                  </a:ext>
                </a:extLst>
              </a:tr>
              <a:tr h="1480048">
                <a:tc>
                  <a:txBody>
                    <a:bodyPr/>
                    <a:lstStyle/>
                    <a:p>
                      <a:r>
                        <a:rPr lang="en-US"/>
                        <a:t>Scaling needs to be carefully tuned.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Automatic scaling managed by the cloud services provider.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4211076"/>
                  </a:ext>
                </a:extLst>
              </a:tr>
            </a:tbl>
          </a:graphicData>
        </a:graphic>
      </p:graphicFrame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40030E09-E46D-43CA-9344-39A1C4386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05209" y="1690688"/>
            <a:ext cx="6096000" cy="40671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7D234E-BDE3-433D-AEE5-16F1EAFA4BF5}"/>
              </a:ext>
            </a:extLst>
          </p:cNvPr>
          <p:cNvSpPr txBox="1"/>
          <p:nvPr/>
        </p:nvSpPr>
        <p:spPr>
          <a:xfrm>
            <a:off x="6005209" y="5757863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codeproject.com/Articles/1210776/WebControls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/3.0/"/>
              </a:rPr>
              <a:t>CC BY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1978325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F3DF8-AA54-45AE-A8FE-5CE10D6A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From Server-</a:t>
            </a:r>
            <a:r>
              <a:rPr lang="en-US" err="1"/>
              <a:t>ful</a:t>
            </a:r>
            <a:r>
              <a:rPr lang="en-US"/>
              <a:t> to Serverless</a:t>
            </a:r>
          </a:p>
        </p:txBody>
      </p:sp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40030E09-E46D-43CA-9344-39A1C4386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005209" y="1690688"/>
            <a:ext cx="6096000" cy="40671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47D234E-BDE3-433D-AEE5-16F1EAFA4BF5}"/>
              </a:ext>
            </a:extLst>
          </p:cNvPr>
          <p:cNvSpPr txBox="1"/>
          <p:nvPr/>
        </p:nvSpPr>
        <p:spPr>
          <a:xfrm>
            <a:off x="6005209" y="5757863"/>
            <a:ext cx="60960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www.codeproject.com/Articles/1210776/WebControls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/3.0/"/>
              </a:rPr>
              <a:t>CC BY</a:t>
            </a:r>
            <a:endParaRPr lang="en-US" sz="90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376DA8-1B17-40EB-A2CC-93BFBF460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r>
              <a:rPr lang="en-US"/>
              <a:t>Code for business logic only.</a:t>
            </a:r>
          </a:p>
          <a:p>
            <a:endParaRPr lang="en-US"/>
          </a:p>
          <a:p>
            <a:r>
              <a:rPr lang="en-US"/>
              <a:t>Handles high concurrency automatically.</a:t>
            </a:r>
          </a:p>
        </p:txBody>
      </p:sp>
    </p:spTree>
    <p:extLst>
      <p:ext uri="{BB962C8B-B14F-4D97-AF65-F5344CB8AC3E}">
        <p14:creationId xmlns:p14="http://schemas.microsoft.com/office/powerpoint/2010/main" val="2467933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F3DF8-AA54-45AE-A8FE-5CE10D6A34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Our Scenario: A Tracking System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4376DA8-1B17-40EB-A2CC-93BFBF460F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/>
              <a:t>Think about Uber or Deliveroo</a:t>
            </a:r>
            <a:r>
              <a:rPr lang="en-US" sz="2000"/>
              <a:t>.</a:t>
            </a:r>
          </a:p>
          <a:p>
            <a:pPr lvl="1"/>
            <a:r>
              <a:rPr lang="en-US" sz="3200"/>
              <a:t>Allow the drivers/couriers to upload their location.</a:t>
            </a:r>
          </a:p>
          <a:p>
            <a:pPr lvl="1"/>
            <a:endParaRPr lang="en-US" sz="3200"/>
          </a:p>
          <a:p>
            <a:pPr lvl="1"/>
            <a:r>
              <a:rPr lang="en-US" sz="3200"/>
              <a:t>Allow the user to see the drivers’/couriers’ real-time location.</a:t>
            </a:r>
          </a:p>
          <a:p>
            <a:pPr lvl="1"/>
            <a:endParaRPr lang="en-US" sz="3200"/>
          </a:p>
          <a:p>
            <a:pPr lvl="1"/>
            <a:r>
              <a:rPr lang="en-US" sz="3200"/>
              <a:t>The system should be able to handle high loads.</a:t>
            </a:r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208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F3DF8-AA54-45AE-A8FE-5CE10D6A3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/>
          <a:lstStyle/>
          <a:p>
            <a:r>
              <a:rPr lang="en-US"/>
              <a:t>Overview of the System</a:t>
            </a:r>
          </a:p>
        </p:txBody>
      </p:sp>
    </p:spTree>
    <p:extLst>
      <p:ext uri="{BB962C8B-B14F-4D97-AF65-F5344CB8AC3E}">
        <p14:creationId xmlns:p14="http://schemas.microsoft.com/office/powerpoint/2010/main" val="4065971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678CB33F-6ED9-47DD-A3A5-968855DD2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72" y="-3900"/>
            <a:ext cx="10992255" cy="6861900"/>
          </a:xfrm>
        </p:spPr>
      </p:pic>
    </p:spTree>
    <p:extLst>
      <p:ext uri="{BB962C8B-B14F-4D97-AF65-F5344CB8AC3E}">
        <p14:creationId xmlns:p14="http://schemas.microsoft.com/office/powerpoint/2010/main" val="834413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2344F-3C63-44E2-BC05-A69D08071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Value of Our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61129-C7DF-4C9D-9384-1BAA09A2D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3600">
                <a:latin typeface="Arial" panose="020B0604020202020204" pitchFamily="34" charset="0"/>
              </a:rPr>
              <a:t>Our project is valuable for those </a:t>
            </a:r>
            <a:r>
              <a:rPr lang="en-GB" sz="3600" b="0" i="0">
                <a:effectLst/>
                <a:latin typeface="Arial" panose="020B0604020202020204" pitchFamily="34" charset="0"/>
              </a:rPr>
              <a:t>who </a:t>
            </a:r>
          </a:p>
          <a:p>
            <a:pPr lvl="1"/>
            <a:r>
              <a:rPr lang="en-GB" sz="3200" b="0" i="0">
                <a:effectLst/>
                <a:latin typeface="Arial" panose="020B0604020202020204" pitchFamily="34" charset="0"/>
              </a:rPr>
              <a:t>wish to evaluate the potential of adopting a serverless architecture</a:t>
            </a:r>
          </a:p>
          <a:p>
            <a:pPr lvl="1"/>
            <a:r>
              <a:rPr lang="en-GB" sz="3200" b="0" i="0">
                <a:effectLst/>
                <a:latin typeface="Arial" panose="020B0604020202020204" pitchFamily="34" charset="0"/>
              </a:rPr>
              <a:t>in building a delivery tracking app </a:t>
            </a:r>
          </a:p>
          <a:p>
            <a:pPr lvl="1"/>
            <a:r>
              <a:rPr lang="en-GB" sz="3200" b="0" i="0">
                <a:effectLst/>
                <a:latin typeface="Arial" panose="020B0604020202020204" pitchFamily="34" charset="0"/>
              </a:rPr>
              <a:t>that would expect a large number of users.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469861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EAF2C6B51A1D04F8ED86CFB3B73C3F3" ma:contentTypeVersion="10" ma:contentTypeDescription="Create a new document." ma:contentTypeScope="" ma:versionID="09083a0d4ec40e08554a15c4da1f0151">
  <xsd:schema xmlns:xsd="http://www.w3.org/2001/XMLSchema" xmlns:xs="http://www.w3.org/2001/XMLSchema" xmlns:p="http://schemas.microsoft.com/office/2006/metadata/properties" xmlns:ns2="baa5da07-3bc6-47f0-a48d-36750b9f13a1" targetNamespace="http://schemas.microsoft.com/office/2006/metadata/properties" ma:root="true" ma:fieldsID="cb72f73bce824bc1dd5b7e324e823d7f" ns2:_="">
    <xsd:import namespace="baa5da07-3bc6-47f0-a48d-36750b9f13a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aa5da07-3bc6-47f0-a48d-36750b9f13a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6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4AAF8A6-3E3B-4791-8508-603AB8C1A1B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95728CA-B601-451B-AE10-9815CC27837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D8B04E5-49D8-4F55-890B-84B63C0AA3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aa5da07-3bc6-47f0-a48d-36750b9f13a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923</Words>
  <Application>Microsoft Macintosh PowerPoint</Application>
  <PresentationFormat>Widescreen</PresentationFormat>
  <Paragraphs>152</Paragraphs>
  <Slides>33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 Unicode MS</vt:lpstr>
      <vt:lpstr>Arial</vt:lpstr>
      <vt:lpstr>Calibri</vt:lpstr>
      <vt:lpstr>Calibri Light</vt:lpstr>
      <vt:lpstr>office theme</vt:lpstr>
      <vt:lpstr>High-throughput Serverless Tracking System</vt:lpstr>
      <vt:lpstr>From Server-ful to Serverless</vt:lpstr>
      <vt:lpstr>From Server-ful to Serverless</vt:lpstr>
      <vt:lpstr>From Server-ful to Serverless</vt:lpstr>
      <vt:lpstr>From Server-ful to Serverless</vt:lpstr>
      <vt:lpstr>Our Scenario: A Tracking System</vt:lpstr>
      <vt:lpstr>Overview of the System</vt:lpstr>
      <vt:lpstr>PowerPoint Presentation</vt:lpstr>
      <vt:lpstr>The Value of Our Project</vt:lpstr>
      <vt:lpstr>Device position upload: AWS IoT Core</vt:lpstr>
      <vt:lpstr>Device position upload: AWS IoT Core</vt:lpstr>
      <vt:lpstr>Device position upload: AWS IoT Core</vt:lpstr>
      <vt:lpstr>Device position upload: AWS IoT Core</vt:lpstr>
      <vt:lpstr>Forward messages to AWS Location Trackers</vt:lpstr>
      <vt:lpstr>Forward messages to AWS Location Trackers</vt:lpstr>
      <vt:lpstr>Forward messages to AWS Location Trackers</vt:lpstr>
      <vt:lpstr>Interactive Frontend</vt:lpstr>
      <vt:lpstr>A Down-Top Abstraction</vt:lpstr>
      <vt:lpstr>Fetch Response Pipeline at Frontend</vt:lpstr>
      <vt:lpstr>Simulation engine</vt:lpstr>
      <vt:lpstr>Simulation engine</vt:lpstr>
      <vt:lpstr>Simulation engine</vt:lpstr>
      <vt:lpstr>Simulation engine</vt:lpstr>
      <vt:lpstr>Simulation engine</vt:lpstr>
      <vt:lpstr>SimEng: Generating the necessary data </vt:lpstr>
      <vt:lpstr>SimEng: Generating the necessary data </vt:lpstr>
      <vt:lpstr>SimEng: Generating the necessary data </vt:lpstr>
      <vt:lpstr>SimEng: Parsing the data, updating the offset </vt:lpstr>
      <vt:lpstr>SimEng: Parsing the data, updating the offset</vt:lpstr>
      <vt:lpstr>SimEng: Sending the location updates </vt:lpstr>
      <vt:lpstr>SimEng: Sending the location updates </vt:lpstr>
      <vt:lpstr>SimEng: Evaluation</vt:lpstr>
      <vt:lpstr>SimEng: Evaluation (30 concurrent devices)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Fan, Feifan</cp:lastModifiedBy>
  <cp:revision>1</cp:revision>
  <dcterms:created xsi:type="dcterms:W3CDTF">2022-01-10T15:07:13Z</dcterms:created>
  <dcterms:modified xsi:type="dcterms:W3CDTF">2022-01-11T14:03:55Z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0x0101006EAF2C6B51A1D04F8ED86CFB3B73C3F3</vt:lpwstr>
  </property>
</Properties>
</file>